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537E-B73E-45E7-A2A6-932204050774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434B-B69C-4A21-A80D-AE3272FD3F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537E-B73E-45E7-A2A6-932204050774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434B-B69C-4A21-A80D-AE3272FD3F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537E-B73E-45E7-A2A6-932204050774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434B-B69C-4A21-A80D-AE3272FD3F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537E-B73E-45E7-A2A6-932204050774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434B-B69C-4A21-A80D-AE3272FD3F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537E-B73E-45E7-A2A6-932204050774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434B-B69C-4A21-A80D-AE3272FD3F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537E-B73E-45E7-A2A6-932204050774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434B-B69C-4A21-A80D-AE3272FD3F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537E-B73E-45E7-A2A6-932204050774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434B-B69C-4A21-A80D-AE3272FD3F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537E-B73E-45E7-A2A6-932204050774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434B-B69C-4A21-A80D-AE3272FD3F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537E-B73E-45E7-A2A6-932204050774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434B-B69C-4A21-A80D-AE3272FD3F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537E-B73E-45E7-A2A6-932204050774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434B-B69C-4A21-A80D-AE3272FD3F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537E-B73E-45E7-A2A6-932204050774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434B-B69C-4A21-A80D-AE3272FD3F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0537E-B73E-45E7-A2A6-932204050774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434B-B69C-4A21-A80D-AE3272FD3F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Medieval Africa (1215 – 1492)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Tucker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World History/Honors</a:t>
            </a:r>
          </a:p>
          <a:p>
            <a:r>
              <a:rPr lang="en-US" dirty="0" smtClean="0"/>
              <a:t>Cobalt Institute of Math and Science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39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Events in West Africa/Events in Other Parts of the World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1230 – </a:t>
            </a:r>
            <a:r>
              <a:rPr lang="en-US" b="1" dirty="0" err="1" smtClean="0"/>
              <a:t>Sundiata</a:t>
            </a:r>
            <a:r>
              <a:rPr lang="en-US" b="1" dirty="0" smtClean="0"/>
              <a:t> Keita Begins to Rule Mali</a:t>
            </a:r>
          </a:p>
          <a:p>
            <a:r>
              <a:rPr lang="en-US" b="1" dirty="0" smtClean="0"/>
              <a:t>1255 – </a:t>
            </a:r>
            <a:r>
              <a:rPr lang="en-US" b="1" dirty="0" err="1" smtClean="0"/>
              <a:t>Sundiata</a:t>
            </a:r>
            <a:r>
              <a:rPr lang="en-US" b="1" dirty="0" smtClean="0"/>
              <a:t> Keita Dies</a:t>
            </a:r>
          </a:p>
          <a:p>
            <a:r>
              <a:rPr lang="en-US" b="1" dirty="0" smtClean="0"/>
              <a:t>1312 – Mansa Musa begins to rule Mali</a:t>
            </a:r>
          </a:p>
          <a:p>
            <a:r>
              <a:rPr lang="en-US" b="1" dirty="0" smtClean="0"/>
              <a:t>1337 – Mansa Musa dies</a:t>
            </a:r>
          </a:p>
          <a:p>
            <a:r>
              <a:rPr lang="en-US" b="1" dirty="0" smtClean="0"/>
              <a:t>1464 – Sunni Ali begins to rule in Songhai</a:t>
            </a:r>
          </a:p>
          <a:p>
            <a:r>
              <a:rPr lang="en-US" b="1" dirty="0" smtClean="0"/>
              <a:t>1492 – Sunni Ali dies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181600"/>
          </a:xfrm>
        </p:spPr>
        <p:txBody>
          <a:bodyPr>
            <a:noAutofit/>
          </a:bodyPr>
          <a:lstStyle/>
          <a:p>
            <a:r>
              <a:rPr lang="en-US" sz="2100" b="1" dirty="0" smtClean="0"/>
              <a:t>1216 – Kublai Khan is born in Mongolia</a:t>
            </a:r>
          </a:p>
          <a:p>
            <a:r>
              <a:rPr lang="en-US" sz="2100" b="1" dirty="0" smtClean="0"/>
              <a:t>1254 – Marco Polo is born in Venice, Italy</a:t>
            </a:r>
          </a:p>
          <a:p>
            <a:r>
              <a:rPr lang="en-US" sz="2100" b="1" dirty="0" smtClean="0"/>
              <a:t>1331 – The first outbreak of the plague takes place in China</a:t>
            </a:r>
          </a:p>
          <a:p>
            <a:r>
              <a:rPr lang="en-US" sz="2100" b="1" dirty="0" smtClean="0"/>
              <a:t>1337 – The Hundred Years’ War begins in Europe</a:t>
            </a:r>
          </a:p>
          <a:p>
            <a:r>
              <a:rPr lang="en-US" sz="2100" b="1" dirty="0" smtClean="0"/>
              <a:t>1331 – The first outbreak of the plague takes place in China</a:t>
            </a:r>
          </a:p>
          <a:p>
            <a:r>
              <a:rPr lang="en-US" sz="2100" b="1" dirty="0" smtClean="0"/>
              <a:t>1492 – Spain’s armies conquer Grenada</a:t>
            </a:r>
          </a:p>
          <a:p>
            <a:r>
              <a:rPr lang="en-US" sz="2100" b="1" dirty="0" smtClean="0"/>
              <a:t>1492 – Christopher Columbus arrives in America</a:t>
            </a:r>
            <a:endParaRPr lang="en-US" sz="21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135</Words>
  <Application>Microsoft Office PowerPoint</Application>
  <PresentationFormat>On-screen Show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Medieval Africa (1215 – 1492)</vt:lpstr>
      <vt:lpstr>Slide 2</vt:lpstr>
      <vt:lpstr>Events in West Africa/Events in Other Parts of the World</vt:lpstr>
    </vt:vector>
  </TitlesOfParts>
  <Company>Victor Valley U H S 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Medieval Africa (1215 – 1492)</dc:title>
  <dc:creator>cis</dc:creator>
  <cp:lastModifiedBy>cis</cp:lastModifiedBy>
  <cp:revision>2</cp:revision>
  <dcterms:created xsi:type="dcterms:W3CDTF">2013-12-03T15:24:02Z</dcterms:created>
  <dcterms:modified xsi:type="dcterms:W3CDTF">2013-12-03T15:38:39Z</dcterms:modified>
</cp:coreProperties>
</file>