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C613-C688-44D8-8333-1DCB6F918F3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6C60-B426-4A97-A753-5141E2AB9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Kukai</a:t>
            </a:r>
            <a:r>
              <a:rPr lang="en-US" dirty="0" smtClean="0"/>
              <a:t> or Kobo-Daishi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Kukai</a:t>
            </a:r>
            <a:r>
              <a:rPr lang="en-US" dirty="0" smtClean="0"/>
              <a:t> or Kobo-Daishi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Kūkai</a:t>
            </a:r>
            <a:r>
              <a:rPr lang="en-US" sz="2000" dirty="0" smtClean="0"/>
              <a:t> was a Japanese monk, scholar, writer, and calligrapher.  In A.D. 744,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was born into Japan’s upper class.  He did well in school but quit when he was about 16 years old.  He became a mendicant or homeless monk.  However, his writings show that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also studied at monasteries during this time.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Shingon</a:t>
            </a:r>
            <a:r>
              <a:rPr lang="en-US" sz="2000" dirty="0" smtClean="0"/>
              <a:t> or “True Word” School of Buddhism  When </a:t>
            </a:r>
            <a:r>
              <a:rPr lang="en-US" sz="2000" dirty="0" err="1" smtClean="0"/>
              <a:t>Kūbai</a:t>
            </a:r>
            <a:r>
              <a:rPr lang="en-US" sz="2000" dirty="0" smtClean="0"/>
              <a:t> was 31 years old, he went to China on a government –sponsored cultural mission.  While he was there, </a:t>
            </a:r>
            <a:r>
              <a:rPr lang="en-US" sz="2000" dirty="0" err="1" smtClean="0"/>
              <a:t>Kū</a:t>
            </a:r>
            <a:r>
              <a:rPr lang="en-US" sz="2000" smtClean="0"/>
              <a:t> studied </a:t>
            </a:r>
            <a:r>
              <a:rPr lang="en-US" sz="2000" dirty="0" smtClean="0"/>
              <a:t>with Master </a:t>
            </a:r>
            <a:r>
              <a:rPr lang="en-US" sz="2000" dirty="0" err="1" smtClean="0"/>
              <a:t>Hui-Kuo</a:t>
            </a:r>
            <a:r>
              <a:rPr lang="en-US" sz="2000" dirty="0" smtClean="0"/>
              <a:t>, the great Buddhist teacher. 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learned Sanskrit, a non-Chinese </a:t>
            </a:r>
            <a:r>
              <a:rPr lang="en-US" sz="2000" dirty="0" err="1" smtClean="0"/>
              <a:t>styleof</a:t>
            </a:r>
            <a:r>
              <a:rPr lang="en-US" sz="2000" dirty="0" smtClean="0"/>
              <a:t> writing.  He also studied Chinese and Sanskrit poetry, and mastered calligraphy, a form of beautiful handwriting.  Most important,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became a master of </a:t>
            </a:r>
            <a:r>
              <a:rPr lang="en-US" sz="2000" dirty="0" err="1" smtClean="0"/>
              <a:t>Shingon</a:t>
            </a:r>
            <a:r>
              <a:rPr lang="en-US" sz="2000" dirty="0" smtClean="0"/>
              <a:t> Buddhism.  </a:t>
            </a:r>
            <a:r>
              <a:rPr lang="en-US" sz="2000" dirty="0" err="1" smtClean="0"/>
              <a:t>Shingon</a:t>
            </a:r>
            <a:r>
              <a:rPr lang="en-US" sz="2000" dirty="0" smtClean="0"/>
              <a:t> Buddhists meditate, which is the act of thinking deeply about something.  They focus their meditations by using </a:t>
            </a:r>
            <a:r>
              <a:rPr lang="en-US" sz="2000" dirty="0" err="1" smtClean="0"/>
              <a:t>Mudra</a:t>
            </a:r>
            <a:r>
              <a:rPr lang="en-US" sz="2000" dirty="0" smtClean="0"/>
              <a:t> (prayer movements).  Mantra (sacred words), and </a:t>
            </a:r>
            <a:r>
              <a:rPr lang="en-US" sz="2000" dirty="0" err="1" smtClean="0"/>
              <a:t>Mandalas</a:t>
            </a:r>
            <a:r>
              <a:rPr lang="en-US" sz="2000" dirty="0" smtClean="0"/>
              <a:t> (pictures representing the universe).  When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returned to Japan, he began teaching </a:t>
            </a:r>
            <a:r>
              <a:rPr lang="en-US" sz="2000" dirty="0" err="1" smtClean="0"/>
              <a:t>Shingon</a:t>
            </a:r>
            <a:r>
              <a:rPr lang="en-US" sz="2000" dirty="0" smtClean="0"/>
              <a:t> and Sanskrit.  He wrote about 50 religious works, and eventually headed several large temples and their schools.  In A.D. 816, the emperor gave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Mt. </a:t>
            </a:r>
            <a:r>
              <a:rPr lang="en-US" sz="2000" dirty="0" err="1" smtClean="0"/>
              <a:t>Koya</a:t>
            </a:r>
            <a:r>
              <a:rPr lang="en-US" sz="2000" dirty="0" smtClean="0"/>
              <a:t> for a Monastery.  The monastery was not finished until after </a:t>
            </a:r>
            <a:r>
              <a:rPr lang="en-US" sz="2000" dirty="0" err="1" smtClean="0"/>
              <a:t>Kūkai’s</a:t>
            </a:r>
            <a:r>
              <a:rPr lang="en-US" sz="2000" dirty="0" smtClean="0"/>
              <a:t> death in A.D. 835.  However, legend says that </a:t>
            </a:r>
            <a:r>
              <a:rPr lang="en-US" sz="2000" dirty="0" err="1" smtClean="0"/>
              <a:t>Kūkai</a:t>
            </a:r>
            <a:r>
              <a:rPr lang="en-US" sz="2000" dirty="0" smtClean="0"/>
              <a:t> is not dead, but is meditating on Mt. </a:t>
            </a:r>
            <a:r>
              <a:rPr lang="en-US" sz="2000" dirty="0" err="1" smtClean="0"/>
              <a:t>Koya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276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Kukai or Kobo-Daishi</vt:lpstr>
      <vt:lpstr>Kukai or Kobo-Daishi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Kukai or Kobo-Daishi</dc:title>
  <dc:creator>cis</dc:creator>
  <cp:lastModifiedBy>cis</cp:lastModifiedBy>
  <cp:revision>2</cp:revision>
  <dcterms:created xsi:type="dcterms:W3CDTF">2014-03-11T15:11:01Z</dcterms:created>
  <dcterms:modified xsi:type="dcterms:W3CDTF">2014-03-17T17:39:28Z</dcterms:modified>
</cp:coreProperties>
</file>