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8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4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0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1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5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6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1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77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7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87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AFE13-4CD8-4C50-BAA8-A9F9FD0DD848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7CAFB-D125-4271-8F55-8F9C76B1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1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Jews</a:t>
            </a:r>
            <a:br>
              <a:rPr lang="en-US" dirty="0" smtClean="0"/>
            </a:br>
            <a:r>
              <a:rPr lang="en-US" dirty="0" smtClean="0"/>
              <a:t>A.D.1050 - 1650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</a:t>
            </a:r>
            <a:r>
              <a:rPr lang="en-US" dirty="0" err="1" smtClean="0"/>
              <a:t>Vignocchi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 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98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244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were Jews Treated?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9502"/>
            <a:ext cx="10515600" cy="6300439"/>
          </a:xfrm>
        </p:spPr>
        <p:txBody>
          <a:bodyPr>
            <a:noAutofit/>
          </a:bodyPr>
          <a:lstStyle/>
          <a:p>
            <a:r>
              <a:rPr lang="en-US" sz="1400" dirty="0" smtClean="0"/>
              <a:t>Church persecuted them</a:t>
            </a:r>
          </a:p>
          <a:p>
            <a:r>
              <a:rPr lang="en-US" sz="1400" dirty="0" smtClean="0"/>
              <a:t>Many people hated </a:t>
            </a:r>
            <a:r>
              <a:rPr lang="en-US" sz="1400" dirty="0"/>
              <a:t>J</a:t>
            </a:r>
            <a:r>
              <a:rPr lang="en-US" sz="1400" dirty="0" smtClean="0"/>
              <a:t>ews for:</a:t>
            </a:r>
          </a:p>
          <a:p>
            <a:pPr lvl="1"/>
            <a:r>
              <a:rPr lang="en-US" sz="1400" dirty="0" smtClean="0"/>
              <a:t>Not accepting Christianity</a:t>
            </a:r>
          </a:p>
          <a:p>
            <a:pPr lvl="1"/>
            <a:r>
              <a:rPr lang="en-US" sz="1400" dirty="0" smtClean="0"/>
              <a:t>Charging interest for money loans</a:t>
            </a:r>
          </a:p>
          <a:p>
            <a:pPr lvl="1"/>
            <a:r>
              <a:rPr lang="en-US" sz="1400" dirty="0" smtClean="0"/>
              <a:t>Diseases in communities</a:t>
            </a:r>
          </a:p>
          <a:p>
            <a:pPr lvl="1"/>
            <a:r>
              <a:rPr lang="en-US" sz="1400" dirty="0" smtClean="0"/>
              <a:t>Economic problems in societies</a:t>
            </a:r>
          </a:p>
          <a:p>
            <a:r>
              <a:rPr lang="en-US" sz="1400" dirty="0" smtClean="0"/>
              <a:t>People blamed Jews for their problems</a:t>
            </a:r>
          </a:p>
          <a:p>
            <a:r>
              <a:rPr lang="en-US" sz="1400" dirty="0" smtClean="0"/>
              <a:t>Hate of Jews was called anti-Semitism</a:t>
            </a:r>
          </a:p>
          <a:p>
            <a:r>
              <a:rPr lang="en-US" sz="1400" dirty="0" smtClean="0"/>
              <a:t>Christian mobs attacked and killed 1,000’s of Jews</a:t>
            </a:r>
          </a:p>
          <a:p>
            <a:r>
              <a:rPr lang="en-US" sz="1400" dirty="0" smtClean="0"/>
              <a:t>Governments had Jews wear special badges/clothing</a:t>
            </a:r>
          </a:p>
          <a:p>
            <a:r>
              <a:rPr lang="en-US" sz="1400" dirty="0" smtClean="0"/>
              <a:t>Jews lived in separate communities called ghettos</a:t>
            </a:r>
          </a:p>
          <a:p>
            <a:r>
              <a:rPr lang="en-US" sz="1400" dirty="0" smtClean="0"/>
              <a:t>Jews lost the right to own land</a:t>
            </a:r>
          </a:p>
          <a:p>
            <a:r>
              <a:rPr lang="en-US" sz="1400" dirty="0" smtClean="0"/>
              <a:t>Practice/have certain trade/work</a:t>
            </a:r>
          </a:p>
          <a:p>
            <a:r>
              <a:rPr lang="en-US" sz="1400" dirty="0" smtClean="0"/>
              <a:t>Many Jews became peddlers and money lenders because these jobs were hated by Christians</a:t>
            </a:r>
          </a:p>
          <a:p>
            <a:r>
              <a:rPr lang="en-US" sz="1400" dirty="0" smtClean="0"/>
              <a:t>In the 1100s, European rulers start to ‘drive out’ Jewish subjects</a:t>
            </a:r>
          </a:p>
          <a:p>
            <a:r>
              <a:rPr lang="en-US" sz="1400" dirty="0" smtClean="0"/>
              <a:t>England expels Jews in A.D.. 1290</a:t>
            </a:r>
          </a:p>
          <a:p>
            <a:r>
              <a:rPr lang="en-US" sz="1400" dirty="0" smtClean="0"/>
              <a:t>France expels Jews in A.D. 1306 &amp; 1394</a:t>
            </a:r>
          </a:p>
          <a:p>
            <a:r>
              <a:rPr lang="en-US" sz="1400" dirty="0" smtClean="0"/>
              <a:t>By A.D. 1350, some German cities forced Jews out</a:t>
            </a:r>
          </a:p>
          <a:p>
            <a:r>
              <a:rPr lang="en-US" sz="1400" dirty="0" smtClean="0"/>
              <a:t>Jews settled in Eastern Europe</a:t>
            </a:r>
          </a:p>
          <a:p>
            <a:r>
              <a:rPr lang="en-US" sz="1400" dirty="0" smtClean="0"/>
              <a:t>Established thriving communities based on their religious traditions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45390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Jews A.D.1050 - 1650</vt:lpstr>
      <vt:lpstr>How were Jews Treated?</vt:lpstr>
    </vt:vector>
  </TitlesOfParts>
  <Company>Victor Valley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Jews A.D.1050 - 1650</dc:title>
  <dc:creator>ANITA TUCKER</dc:creator>
  <cp:lastModifiedBy>ANITA TUCKER</cp:lastModifiedBy>
  <cp:revision>1</cp:revision>
  <dcterms:created xsi:type="dcterms:W3CDTF">2014-11-18T00:49:09Z</dcterms:created>
  <dcterms:modified xsi:type="dcterms:W3CDTF">2014-11-18T00:49:36Z</dcterms:modified>
</cp:coreProperties>
</file>