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983A-CF50-4BDF-B288-55E32CE125C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2983A-CF50-4BDF-B288-55E32CE125C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0F63-5D14-4407-94A5-EEAB2612E0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Japan’s Economy &amp;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Japan’s Economy &amp;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         Emperor </a:t>
            </a:r>
            <a:r>
              <a:rPr lang="en-US" dirty="0" smtClean="0"/>
              <a:t>--   Figurehead</a:t>
            </a:r>
          </a:p>
          <a:p>
            <a:r>
              <a:rPr lang="en-US" dirty="0" smtClean="0"/>
              <a:t>Political Leader</a:t>
            </a:r>
            <a:r>
              <a:rPr lang="en-US" b="1" dirty="0" smtClean="0"/>
              <a:t>  --   Shogun</a:t>
            </a:r>
            <a:r>
              <a:rPr lang="en-US" dirty="0" smtClean="0"/>
              <a:t> --  }</a:t>
            </a:r>
          </a:p>
          <a:p>
            <a:r>
              <a:rPr lang="en-US" dirty="0" smtClean="0"/>
              <a:t>Nobles – </a:t>
            </a:r>
            <a:r>
              <a:rPr lang="en-US" b="1" dirty="0" smtClean="0"/>
              <a:t>Daimyo</a:t>
            </a:r>
            <a:r>
              <a:rPr lang="en-US" dirty="0" smtClean="0"/>
              <a:t> ---                   }    </a:t>
            </a:r>
            <a:r>
              <a:rPr lang="en-US" dirty="0" smtClean="0"/>
              <a:t>Warrior Class</a:t>
            </a:r>
            <a:endParaRPr lang="en-US" dirty="0" smtClean="0"/>
          </a:p>
          <a:p>
            <a:r>
              <a:rPr lang="en-US" dirty="0" smtClean="0"/>
              <a:t>Warriors – </a:t>
            </a:r>
            <a:r>
              <a:rPr lang="en-US" b="1" dirty="0" smtClean="0"/>
              <a:t>Samurai</a:t>
            </a:r>
            <a:r>
              <a:rPr lang="en-US" dirty="0" smtClean="0"/>
              <a:t> ---               }</a:t>
            </a:r>
          </a:p>
          <a:p>
            <a:r>
              <a:rPr lang="en-US" dirty="0" smtClean="0"/>
              <a:t>Paid Soldiers – </a:t>
            </a:r>
            <a:r>
              <a:rPr lang="en-US" b="1" dirty="0" err="1" smtClean="0"/>
              <a:t>Ronin</a:t>
            </a:r>
            <a:r>
              <a:rPr lang="en-US" dirty="0" smtClean="0"/>
              <a:t> --              }</a:t>
            </a:r>
          </a:p>
          <a:p>
            <a:r>
              <a:rPr lang="en-US" dirty="0" smtClean="0"/>
              <a:t>Farmers &amp; Fisherman – </a:t>
            </a:r>
            <a:r>
              <a:rPr lang="en-US" b="1" dirty="0" smtClean="0"/>
              <a:t>Peasants</a:t>
            </a:r>
            <a:r>
              <a:rPr lang="en-US" dirty="0" smtClean="0"/>
              <a:t> – 90% of the 						       Population</a:t>
            </a:r>
          </a:p>
          <a:p>
            <a:r>
              <a:rPr lang="en-US" dirty="0" smtClean="0"/>
              <a:t>Crafts People -- </a:t>
            </a:r>
            <a:r>
              <a:rPr lang="en-US" b="1" dirty="0" smtClean="0"/>
              <a:t>Artisans</a:t>
            </a:r>
          </a:p>
          <a:p>
            <a:r>
              <a:rPr lang="en-US" dirty="0" smtClean="0"/>
              <a:t>Sales People – </a:t>
            </a:r>
            <a:r>
              <a:rPr lang="en-US" b="1" dirty="0" smtClean="0"/>
              <a:t>Merchants</a:t>
            </a:r>
            <a:r>
              <a:rPr lang="en-US" dirty="0" smtClean="0"/>
              <a:t> – Lowest Class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Japan’s Economy &amp;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Emperor was at the top of Japanese society but had no real power.</a:t>
            </a:r>
          </a:p>
          <a:p>
            <a:r>
              <a:rPr lang="en-US" dirty="0" smtClean="0"/>
              <a:t>Shogun was the actual ruler of Japan</a:t>
            </a:r>
          </a:p>
          <a:p>
            <a:r>
              <a:rPr lang="en-US" dirty="0" smtClean="0"/>
              <a:t>Daimyo were wealthy landowners </a:t>
            </a:r>
          </a:p>
          <a:p>
            <a:r>
              <a:rPr lang="en-US" dirty="0" smtClean="0"/>
              <a:t>Samurai warriors were Japan’s warriors</a:t>
            </a:r>
          </a:p>
          <a:p>
            <a:r>
              <a:rPr lang="en-US" dirty="0" smtClean="0"/>
              <a:t>Peasants and Artisans were the largest class</a:t>
            </a:r>
          </a:p>
          <a:p>
            <a:r>
              <a:rPr lang="en-US" dirty="0" smtClean="0"/>
              <a:t>Merchants -- The lowest class because they produced nothing on their 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112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Japan’s Economy &amp; Society</vt:lpstr>
      <vt:lpstr>Japan’s Economy &amp; Society</vt:lpstr>
      <vt:lpstr>Japan’s Economy &amp; Society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Japan’s Economy &amp; Society</dc:title>
  <dc:creator>cis</dc:creator>
  <cp:lastModifiedBy>cis</cp:lastModifiedBy>
  <cp:revision>1</cp:revision>
  <dcterms:created xsi:type="dcterms:W3CDTF">2014-03-31T14:28:47Z</dcterms:created>
  <dcterms:modified xsi:type="dcterms:W3CDTF">2014-04-01T14:58:22Z</dcterms:modified>
</cp:coreProperties>
</file>