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0DBC5-AF18-4C7D-8512-5B2D4FDDC60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EF5A9-FB63-47EA-9CC3-B0FCDD4AF0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Japanese Samurai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Samurai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Samurai’s helmet was often individually decorated.</a:t>
            </a:r>
          </a:p>
          <a:p>
            <a:r>
              <a:rPr lang="en-US" dirty="0" smtClean="0"/>
              <a:t>A Samurai’s armor was made from scales of metal or leather, brightly painted, and laced together with silk or leather.</a:t>
            </a:r>
          </a:p>
          <a:p>
            <a:r>
              <a:rPr lang="en-US" dirty="0" smtClean="0"/>
              <a:t>A Samurai usually carried two swords. The longer one was called the Katana, the shorter one was the </a:t>
            </a:r>
            <a:r>
              <a:rPr lang="en-US" dirty="0" err="1" smtClean="0"/>
              <a:t>Wakizashi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Naginata</a:t>
            </a:r>
            <a:r>
              <a:rPr lang="en-US" dirty="0" smtClean="0"/>
              <a:t> was a blade mounted on a long handle.  It was used against cavalry.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Japanese Samurai</vt:lpstr>
      <vt:lpstr>Japanese Samurai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Samurai</dc:title>
  <dc:creator>cis</dc:creator>
  <cp:lastModifiedBy>cis</cp:lastModifiedBy>
  <cp:revision>1</cp:revision>
  <dcterms:created xsi:type="dcterms:W3CDTF">2014-03-19T15:23:54Z</dcterms:created>
  <dcterms:modified xsi:type="dcterms:W3CDTF">2014-03-19T15:42:52Z</dcterms:modified>
</cp:coreProperties>
</file>