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C60D-34E5-446C-B063-091FC8343612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B87-6172-4750-8AD2-55286852C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C60D-34E5-446C-B063-091FC8343612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B87-6172-4750-8AD2-55286852C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C60D-34E5-446C-B063-091FC8343612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B87-6172-4750-8AD2-55286852C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C60D-34E5-446C-B063-091FC8343612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B87-6172-4750-8AD2-55286852C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C60D-34E5-446C-B063-091FC8343612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B87-6172-4750-8AD2-55286852C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C60D-34E5-446C-B063-091FC8343612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B87-6172-4750-8AD2-55286852C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C60D-34E5-446C-B063-091FC8343612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B87-6172-4750-8AD2-55286852C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C60D-34E5-446C-B063-091FC8343612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B87-6172-4750-8AD2-55286852C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C60D-34E5-446C-B063-091FC8343612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B87-6172-4750-8AD2-55286852C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C60D-34E5-446C-B063-091FC8343612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B87-6172-4750-8AD2-55286852C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C60D-34E5-446C-B063-091FC8343612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5AB87-6172-4750-8AD2-55286852C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1C60D-34E5-446C-B063-091FC8343612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5AB87-6172-4750-8AD2-55286852C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Japanese Art, Architecture, Poems &amp; Plays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&amp;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Japan borrowed artistic ideas from China and Korea</a:t>
            </a:r>
          </a:p>
          <a:p>
            <a:r>
              <a:rPr lang="en-US" dirty="0" smtClean="0"/>
              <a:t>Japanese artisans made many things with shiny red and black lacquer coating, such as:</a:t>
            </a:r>
          </a:p>
          <a:p>
            <a:r>
              <a:rPr lang="en-US" dirty="0" smtClean="0"/>
              <a:t>Wooden Statues * Furniture * Household Items</a:t>
            </a:r>
          </a:p>
          <a:p>
            <a:r>
              <a:rPr lang="en-US" dirty="0" smtClean="0"/>
              <a:t>Learned “Landscape Paintings” from the Chinese</a:t>
            </a:r>
          </a:p>
          <a:p>
            <a:r>
              <a:rPr lang="en-US" dirty="0" smtClean="0"/>
              <a:t>Used Ink or Watercolors</a:t>
            </a:r>
          </a:p>
          <a:p>
            <a:r>
              <a:rPr lang="en-US" dirty="0" smtClean="0"/>
              <a:t>Painted Images of Nature or battles on paper scrolls or on silk</a:t>
            </a:r>
          </a:p>
          <a:p>
            <a:r>
              <a:rPr lang="en-US" dirty="0" smtClean="0"/>
              <a:t>Origami – Japanese nobles learned to fold paper to make decorative objects </a:t>
            </a:r>
          </a:p>
          <a:p>
            <a:r>
              <a:rPr lang="en-US" dirty="0" smtClean="0"/>
              <a:t>Flower arranging</a:t>
            </a:r>
          </a:p>
          <a:p>
            <a:r>
              <a:rPr lang="en-US" dirty="0" smtClean="0"/>
              <a:t>Buddhist monks and the Samurai Tea Drinking into a beautiful ceremony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Shinto Shrines       Buddhist Temples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Built in the Japanese Style</a:t>
            </a:r>
          </a:p>
          <a:p>
            <a:r>
              <a:rPr lang="en-US" dirty="0" smtClean="0"/>
              <a:t>Built near a sacred rock, tree, or other natural feature</a:t>
            </a:r>
          </a:p>
          <a:p>
            <a:r>
              <a:rPr lang="en-US" dirty="0" smtClean="0"/>
              <a:t>Usually a wooden building with a single room and a roof made of rice straw</a:t>
            </a:r>
          </a:p>
          <a:p>
            <a:r>
              <a:rPr lang="en-US" dirty="0" smtClean="0"/>
              <a:t>People enter the shrine through a sacred gate called a “Torii”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Built in the Chinese style</a:t>
            </a:r>
          </a:p>
          <a:p>
            <a:r>
              <a:rPr lang="en-US" sz="3200" dirty="0" smtClean="0"/>
              <a:t>Had massive tile roofs held up by thin wooden pillars</a:t>
            </a:r>
          </a:p>
          <a:p>
            <a:r>
              <a:rPr lang="en-US" sz="3200" dirty="0" smtClean="0"/>
              <a:t>Richly decorated</a:t>
            </a:r>
          </a:p>
          <a:p>
            <a:r>
              <a:rPr lang="en-US" sz="3200" dirty="0" smtClean="0"/>
              <a:t>Had many statues, paintings, and altars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Poems &amp; Plays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Japanese borrowed China’s writing system</a:t>
            </a:r>
          </a:p>
          <a:p>
            <a:pPr lvl="1"/>
            <a:r>
              <a:rPr lang="en-US" dirty="0" smtClean="0"/>
              <a:t>Wrote the language of Chinese pictures that stood for whole words</a:t>
            </a:r>
          </a:p>
          <a:p>
            <a:r>
              <a:rPr lang="en-US" dirty="0" smtClean="0"/>
              <a:t>Since the Japanese &amp; Chinese languages were so different, in the A.D. 800’s they added symbols that stood for sounds (much like the alphabet)</a:t>
            </a:r>
          </a:p>
          <a:p>
            <a:pPr lvl="1"/>
            <a:r>
              <a:rPr lang="en-US" dirty="0" smtClean="0"/>
              <a:t>Made reading and writing easier</a:t>
            </a:r>
          </a:p>
          <a:p>
            <a:r>
              <a:rPr lang="en-US" dirty="0" smtClean="0"/>
              <a:t>Believed a person’s handwriting revealed much about a person’s education, social standing, and character</a:t>
            </a:r>
          </a:p>
          <a:p>
            <a:r>
              <a:rPr lang="en-US" dirty="0" smtClean="0"/>
              <a:t>Wrote poems, stories, and plays</a:t>
            </a:r>
          </a:p>
          <a:p>
            <a:pPr lvl="1"/>
            <a:r>
              <a:rPr lang="en-US" dirty="0" smtClean="0"/>
              <a:t>Oldest form of poetry was the </a:t>
            </a:r>
            <a:r>
              <a:rPr lang="en-US" dirty="0" err="1" smtClean="0"/>
              <a:t>Tanka</a:t>
            </a:r>
            <a:endParaRPr lang="en-US" dirty="0" smtClean="0"/>
          </a:p>
          <a:p>
            <a:pPr lvl="2"/>
            <a:r>
              <a:rPr lang="en-US" dirty="0" err="1" smtClean="0"/>
              <a:t>Tanka</a:t>
            </a:r>
            <a:r>
              <a:rPr lang="en-US" dirty="0" smtClean="0"/>
              <a:t> is an unrhymed poem of five lines (captured Nature’s beauty and the joys and sorrows of life)</a:t>
            </a:r>
          </a:p>
          <a:p>
            <a:pPr lvl="1"/>
            <a:r>
              <a:rPr lang="en-US" dirty="0" smtClean="0"/>
              <a:t>Haiku formed in the 1600’s </a:t>
            </a:r>
          </a:p>
          <a:p>
            <a:pPr lvl="2"/>
            <a:r>
              <a:rPr lang="en-US" dirty="0" smtClean="0"/>
              <a:t>Consisted of three lines of words with a total of 17 syllables</a:t>
            </a:r>
          </a:p>
          <a:p>
            <a:pPr lvl="1"/>
            <a:r>
              <a:rPr lang="en-US" dirty="0" smtClean="0"/>
              <a:t>Were colorful and full of emotion and imagery</a:t>
            </a:r>
          </a:p>
          <a:p>
            <a:r>
              <a:rPr lang="en-US" dirty="0" smtClean="0"/>
              <a:t>Created </a:t>
            </a:r>
            <a:r>
              <a:rPr lang="en-US" dirty="0" smtClean="0"/>
              <a:t>Plays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Created Plays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oldest type of plays were called “NOH”</a:t>
            </a:r>
          </a:p>
          <a:p>
            <a:pPr lvl="2"/>
            <a:r>
              <a:rPr lang="en-US" dirty="0" smtClean="0"/>
              <a:t>Used to teach Buddhist ideas in the 1300s</a:t>
            </a:r>
          </a:p>
          <a:p>
            <a:pPr lvl="2"/>
            <a:r>
              <a:rPr lang="en-US" dirty="0" smtClean="0"/>
              <a:t>Performed on a simple, bare stage</a:t>
            </a:r>
          </a:p>
          <a:p>
            <a:pPr lvl="2"/>
            <a:r>
              <a:rPr lang="en-US" dirty="0" smtClean="0"/>
              <a:t>Actors wore masks and elaborate robes</a:t>
            </a:r>
          </a:p>
          <a:p>
            <a:pPr lvl="2"/>
            <a:r>
              <a:rPr lang="en-US" dirty="0" smtClean="0"/>
              <a:t>They danced, gestured, and chanted poetry to the beat of drums and flutes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355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Japanese Art, Architecture, Poems &amp; Plays </vt:lpstr>
      <vt:lpstr>Art &amp; Architecture</vt:lpstr>
      <vt:lpstr>Shinto Shrines       Buddhist Temples</vt:lpstr>
      <vt:lpstr>Poems &amp; Plays</vt:lpstr>
      <vt:lpstr>Created Plays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Art, Architecture, Poems &amp; Plays </dc:title>
  <dc:creator>cis</dc:creator>
  <cp:lastModifiedBy>cis</cp:lastModifiedBy>
  <cp:revision>2</cp:revision>
  <dcterms:created xsi:type="dcterms:W3CDTF">2014-03-20T15:11:48Z</dcterms:created>
  <dcterms:modified xsi:type="dcterms:W3CDTF">2014-03-21T21:27:42Z</dcterms:modified>
</cp:coreProperties>
</file>