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F1261-B74E-476B-8345-CA302BF435B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F977C-71D9-40C3-9138-84F8051A13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Japan – Focusing on the Main Ideas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– Focusing on the 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Japan’s Mountains and islands isolated Japan and shaped its society.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Japan was settled by people who came together from Northeast Asia. They were organized into clans and ruled by warriors.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Prince </a:t>
            </a:r>
            <a:r>
              <a:rPr lang="en-US" dirty="0" err="1" smtClean="0"/>
              <a:t>Shotoku</a:t>
            </a:r>
            <a:r>
              <a:rPr lang="en-US" dirty="0" smtClean="0"/>
              <a:t> created Japan’s first constitution and borrowed many ideas from China.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Japanese religion called Shinto was based on nature spirits – called </a:t>
            </a:r>
            <a:r>
              <a:rPr lang="en-US" i="1" dirty="0" err="1" smtClean="0"/>
              <a:t>Kami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During the A.D. 700s, Japan built a strong national government at Nara, and Buddhism became a popular religion.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Japan’s civilian government and the emperor came to be dominated by military rulers known as Shoguns.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the Shogun’s power weakened, Japan broke into warring kingdoms run by rulers known as Daimyo.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Buddhism and Shinto shaped much of Japan’s culture.  These religions affected Japanese art, architecture, novels, and plays.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Japanese nobles, merchants, and artisans grew wealthy during the shogun period, but the lives of women remained restricted in many areas of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194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Japan – Focusing on the Main Ideas</vt:lpstr>
      <vt:lpstr>Japan – Focusing on the Main Ideas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 – Focusing on the Main Ideas</dc:title>
  <dc:creator>cis</dc:creator>
  <cp:lastModifiedBy>cis</cp:lastModifiedBy>
  <cp:revision>1</cp:revision>
  <dcterms:created xsi:type="dcterms:W3CDTF">2014-03-05T15:33:23Z</dcterms:created>
  <dcterms:modified xsi:type="dcterms:W3CDTF">2014-03-05T17:36:59Z</dcterms:modified>
</cp:coreProperties>
</file>