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CC2CA-38F8-4CDE-85FF-7B3DDA2BD77B}"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CC2CA-38F8-4CDE-85FF-7B3DDA2BD77B}"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CC2CA-38F8-4CDE-85FF-7B3DDA2BD77B}"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CC2CA-38F8-4CDE-85FF-7B3DDA2BD77B}"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5CC2CA-38F8-4CDE-85FF-7B3DDA2BD77B}"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CC2CA-38F8-4CDE-85FF-7B3DDA2BD77B}"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CC2CA-38F8-4CDE-85FF-7B3DDA2BD77B}" type="datetimeFigureOut">
              <a:rPr lang="en-US" smtClean="0"/>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CC2CA-38F8-4CDE-85FF-7B3DDA2BD77B}" type="datetimeFigureOut">
              <a:rPr lang="en-US" smtClean="0"/>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CC2CA-38F8-4CDE-85FF-7B3DDA2BD77B}" type="datetimeFigureOut">
              <a:rPr lang="en-US" smtClean="0"/>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CC2CA-38F8-4CDE-85FF-7B3DDA2BD77B}"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CC2CA-38F8-4CDE-85FF-7B3DDA2BD77B}"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A9421-6347-4654-9233-E7FDC15FC9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CC2CA-38F8-4CDE-85FF-7B3DDA2BD77B}" type="datetimeFigureOut">
              <a:rPr lang="en-US" smtClean="0"/>
              <a:t>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A9421-6347-4654-9233-E7FDC15FC9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Islam – Focusing on the Main Ideas</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44562"/>
          </a:xfrm>
        </p:spPr>
        <p:txBody>
          <a:bodyPr>
            <a:normAutofit fontScale="90000"/>
          </a:bodyPr>
          <a:lstStyle/>
          <a:p>
            <a:r>
              <a:rPr lang="en-US" dirty="0" smtClean="0"/>
              <a:t>Islam – Focusing On The Main Ideas</a:t>
            </a:r>
            <a:endParaRPr lang="en-US" dirty="0"/>
          </a:p>
        </p:txBody>
      </p:sp>
      <p:sp>
        <p:nvSpPr>
          <p:cNvPr id="6" name="Content Placeholder 5"/>
          <p:cNvSpPr>
            <a:spLocks noGrp="1"/>
          </p:cNvSpPr>
          <p:nvPr>
            <p:ph idx="1"/>
          </p:nvPr>
        </p:nvSpPr>
        <p:spPr>
          <a:xfrm>
            <a:off x="457200" y="1295400"/>
            <a:ext cx="8229600" cy="4830763"/>
          </a:xfrm>
        </p:spPr>
        <p:txBody>
          <a:bodyPr>
            <a:noAutofit/>
          </a:bodyPr>
          <a:lstStyle/>
          <a:p>
            <a:pPr marL="514350" lvl="0" indent="-514350">
              <a:buFont typeface="+mj-lt"/>
              <a:buAutoNum type="arabicPeriod"/>
            </a:pPr>
            <a:r>
              <a:rPr lang="en-US" sz="1700" dirty="0"/>
              <a:t> The deserts, coastline and oases of Arabia helped shape the Arab way of life.  They were mostly herders and </a:t>
            </a:r>
            <a:r>
              <a:rPr lang="en-US" sz="1700" dirty="0" smtClean="0"/>
              <a:t>traders.</a:t>
            </a:r>
            <a:endParaRPr lang="en-US" sz="1700" dirty="0"/>
          </a:p>
          <a:p>
            <a:pPr marL="514350" lvl="0" indent="-514350">
              <a:buFont typeface="+mj-lt"/>
              <a:buAutoNum type="arabicPeriod"/>
            </a:pPr>
            <a:r>
              <a:rPr lang="en-US" sz="1700" dirty="0"/>
              <a:t>The Prophet </a:t>
            </a:r>
            <a:r>
              <a:rPr lang="en-US" sz="1700" dirty="0" smtClean="0"/>
              <a:t>Muhammad </a:t>
            </a:r>
            <a:r>
              <a:rPr lang="en-US" sz="1700" dirty="0"/>
              <a:t>brought the message of Islam to the People of Arabia.</a:t>
            </a:r>
          </a:p>
          <a:p>
            <a:pPr marL="514350" lvl="0" indent="-514350">
              <a:buFont typeface="+mj-lt"/>
              <a:buAutoNum type="arabicPeriod"/>
            </a:pPr>
            <a:r>
              <a:rPr lang="en-US" sz="1700" dirty="0"/>
              <a:t>The Quran provided guidelines for Muslims’ lives and the government of Muslim states.</a:t>
            </a:r>
          </a:p>
          <a:p>
            <a:pPr marL="514350" lvl="0" indent="-514350">
              <a:buFont typeface="+mj-lt"/>
              <a:buAutoNum type="arabicPeriod"/>
            </a:pPr>
            <a:r>
              <a:rPr lang="en-US" sz="1700" dirty="0"/>
              <a:t>In the town of </a:t>
            </a:r>
            <a:r>
              <a:rPr lang="en-US" sz="1700" dirty="0" err="1"/>
              <a:t>Makkah</a:t>
            </a:r>
            <a:r>
              <a:rPr lang="en-US" sz="1700" dirty="0"/>
              <a:t>, Muhammad began to preach a new religion, Islam, which soon spread to all of Arabia.</a:t>
            </a:r>
          </a:p>
          <a:p>
            <a:pPr marL="514350" lvl="0" indent="-514350">
              <a:buFont typeface="+mj-lt"/>
              <a:buAutoNum type="arabicPeriod"/>
            </a:pPr>
            <a:r>
              <a:rPr lang="en-US" sz="1700" dirty="0"/>
              <a:t>Muslims believe that Muhammad was Allah’s final prophet and that their holy book, the </a:t>
            </a:r>
            <a:r>
              <a:rPr lang="en-US" sz="1700" dirty="0" err="1"/>
              <a:t>Quaram</a:t>
            </a:r>
            <a:r>
              <a:rPr lang="en-US" sz="1700" dirty="0"/>
              <a:t>, is Allah’s written word.</a:t>
            </a:r>
          </a:p>
          <a:p>
            <a:pPr marL="514350" lvl="0" indent="-514350">
              <a:buFont typeface="+mj-lt"/>
              <a:buAutoNum type="arabicPeriod"/>
            </a:pPr>
            <a:r>
              <a:rPr lang="en-US" sz="1700" dirty="0"/>
              <a:t>Arabs spread Islam as far East as India, through teaching, conquest, and trade.</a:t>
            </a:r>
          </a:p>
          <a:p>
            <a:pPr marL="514350" lvl="0" indent="-514350">
              <a:buFont typeface="+mj-lt"/>
              <a:buAutoNum type="arabicPeriod"/>
            </a:pPr>
            <a:r>
              <a:rPr lang="en-US" sz="1700" dirty="0"/>
              <a:t>While Muslims split into two groups, the Arab Empire reached New Heights.</a:t>
            </a:r>
          </a:p>
          <a:p>
            <a:pPr marL="514350" lvl="0" indent="-514350">
              <a:buFont typeface="+mj-lt"/>
              <a:buAutoNum type="arabicPeriod"/>
            </a:pPr>
            <a:r>
              <a:rPr lang="en-US" sz="1700" dirty="0"/>
              <a:t>Despite splitting into two groups, the Sunni and the Shiite, Muslim power reached its greatest height under the Abbasids.  Then in the 1400s and 1500s, two great Muslim Empires, the Ottoman and the Mogul, arose.</a:t>
            </a:r>
          </a:p>
          <a:p>
            <a:pPr marL="514350" lvl="0" indent="-514350">
              <a:buFont typeface="+mj-lt"/>
              <a:buAutoNum type="arabicPeriod"/>
            </a:pPr>
            <a:r>
              <a:rPr lang="en-US" sz="1700" dirty="0"/>
              <a:t>Although Muslim traders enjoyed great success and cities grew (such </a:t>
            </a:r>
            <a:r>
              <a:rPr lang="en-US" sz="1700"/>
              <a:t>as </a:t>
            </a:r>
            <a:r>
              <a:rPr lang="en-US" sz="1700" smtClean="0"/>
              <a:t>Baghdad</a:t>
            </a:r>
            <a:r>
              <a:rPr lang="en-US" sz="1700" dirty="0"/>
              <a:t>, Cairo, and Damascus), most Muslims lived in villages in the country</a:t>
            </a:r>
            <a:r>
              <a:rPr lang="en-US" sz="1700" dirty="0" smtClean="0"/>
              <a:t>.</a:t>
            </a:r>
            <a:r>
              <a:rPr lang="en-US" sz="1700" dirty="0"/>
              <a:t> </a:t>
            </a:r>
            <a:endParaRPr lang="en-US" sz="1700" dirty="0" smtClean="0"/>
          </a:p>
          <a:p>
            <a:pPr marL="514350" lvl="0" indent="-514350">
              <a:buFont typeface="+mj-lt"/>
              <a:buAutoNum type="arabicPeriod"/>
            </a:pPr>
            <a:r>
              <a:rPr lang="en-US" sz="1700" dirty="0" smtClean="0"/>
              <a:t>Muslims made valuable contributions in Math, Science, and the arts.  Muslim writers, artists, and architects also produced important works.</a:t>
            </a:r>
            <a:endParaRPr lang="en-US" sz="1700" dirty="0"/>
          </a:p>
          <a:p>
            <a:endParaRPr lang="en-US" sz="1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225</Words>
  <Application>Microsoft Office PowerPoint</Application>
  <PresentationFormat>On-screen Show (4:3)</PresentationFormat>
  <Paragraphs>15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Islam – Focusing on the Main Ideas</vt:lpstr>
      <vt:lpstr>Islam – Focusing On The Main Ideas</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cis</dc:creator>
  <cp:lastModifiedBy>cis</cp:lastModifiedBy>
  <cp:revision>6</cp:revision>
  <dcterms:created xsi:type="dcterms:W3CDTF">2013-10-09T14:41:42Z</dcterms:created>
  <dcterms:modified xsi:type="dcterms:W3CDTF">2013-10-09T15:25:02Z</dcterms:modified>
</cp:coreProperties>
</file>