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3D04C-18B3-43CC-ADE6-2693E337B396}" type="datetimeFigureOut">
              <a:rPr lang="en-US" smtClean="0"/>
              <a:t>4/29/2014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ED676-617E-4D54-B1EB-21464669B1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3D04C-18B3-43CC-ADE6-2693E337B396}" type="datetimeFigureOut">
              <a:rPr lang="en-US" smtClean="0"/>
              <a:t>4/29/2014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ED676-617E-4D54-B1EB-21464669B1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3D04C-18B3-43CC-ADE6-2693E337B396}" type="datetimeFigureOut">
              <a:rPr lang="en-US" smtClean="0"/>
              <a:t>4/29/2014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ED676-617E-4D54-B1EB-21464669B1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3D04C-18B3-43CC-ADE6-2693E337B396}" type="datetimeFigureOut">
              <a:rPr lang="en-US" smtClean="0"/>
              <a:t>4/29/2014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ED676-617E-4D54-B1EB-21464669B1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3D04C-18B3-43CC-ADE6-2693E337B396}" type="datetimeFigureOut">
              <a:rPr lang="en-US" smtClean="0"/>
              <a:t>4/29/2014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ED676-617E-4D54-B1EB-21464669B1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3D04C-18B3-43CC-ADE6-2693E337B396}" type="datetimeFigureOut">
              <a:rPr lang="en-US" smtClean="0"/>
              <a:t>4/29/2014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ED676-617E-4D54-B1EB-21464669B1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3D04C-18B3-43CC-ADE6-2693E337B396}" type="datetimeFigureOut">
              <a:rPr lang="en-US" smtClean="0"/>
              <a:t>4/29/2014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ED676-617E-4D54-B1EB-21464669B1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3D04C-18B3-43CC-ADE6-2693E337B396}" type="datetimeFigureOut">
              <a:rPr lang="en-US" smtClean="0"/>
              <a:t>4/29/2014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ED676-617E-4D54-B1EB-21464669B1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3D04C-18B3-43CC-ADE6-2693E337B396}" type="datetimeFigureOut">
              <a:rPr lang="en-US" smtClean="0"/>
              <a:t>4/29/2014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ED676-617E-4D54-B1EB-21464669B1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3D04C-18B3-43CC-ADE6-2693E337B396}" type="datetimeFigureOut">
              <a:rPr lang="en-US" smtClean="0"/>
              <a:t>4/29/2014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ED676-617E-4D54-B1EB-21464669B1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3D04C-18B3-43CC-ADE6-2693E337B396}" type="datetimeFigureOut">
              <a:rPr lang="en-US" smtClean="0"/>
              <a:t>4/29/2014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ED676-617E-4D54-B1EB-21464669B1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93D04C-18B3-43CC-ADE6-2693E337B396}" type="datetimeFigureOut">
              <a:rPr lang="en-US" smtClean="0"/>
              <a:t>4/29/2014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1ED676-617E-4D54-B1EB-21464669B17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Invasion of the Magyars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Mrs. Tucker</a:t>
            </a:r>
          </a:p>
          <a:p>
            <a:r>
              <a:rPr lang="en-US" dirty="0" smtClean="0"/>
              <a:t>7</a:t>
            </a:r>
            <a:r>
              <a:rPr lang="en-US" baseline="30000" dirty="0" smtClean="0"/>
              <a:t>th</a:t>
            </a:r>
            <a:r>
              <a:rPr lang="en-US" dirty="0" smtClean="0"/>
              <a:t> Grade World History/Honors</a:t>
            </a:r>
          </a:p>
          <a:p>
            <a:r>
              <a:rPr lang="en-US" dirty="0" smtClean="0"/>
              <a:t>Cobalt Institute of Math and Science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Invasion of the Magyars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A.D. 800-900</a:t>
            </a:r>
          </a:p>
          <a:p>
            <a:r>
              <a:rPr lang="en-US" sz="4400" dirty="0" smtClean="0"/>
              <a:t>Magyars were nomadic people</a:t>
            </a:r>
          </a:p>
          <a:p>
            <a:r>
              <a:rPr lang="en-US" sz="4400" dirty="0" smtClean="0"/>
              <a:t>Came from the East</a:t>
            </a:r>
          </a:p>
          <a:p>
            <a:r>
              <a:rPr lang="en-US" sz="4400" dirty="0" smtClean="0"/>
              <a:t>From Hungary </a:t>
            </a:r>
            <a:endParaRPr lang="en-US" sz="4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34</Words>
  <Application>Microsoft Office PowerPoint</Application>
  <PresentationFormat>On-screen Show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Invasion of the Magyars</vt:lpstr>
      <vt:lpstr>Invasion of the Magyars</vt:lpstr>
    </vt:vector>
  </TitlesOfParts>
  <Company>Victor Valley U H S 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Invasion of the Magyars</dc:title>
  <dc:creator>cis</dc:creator>
  <cp:lastModifiedBy>cis</cp:lastModifiedBy>
  <cp:revision>1</cp:revision>
  <dcterms:created xsi:type="dcterms:W3CDTF">2014-04-29T14:48:52Z</dcterms:created>
  <dcterms:modified xsi:type="dcterms:W3CDTF">2014-04-29T14:50:41Z</dcterms:modified>
</cp:coreProperties>
</file>