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1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6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5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F7DB-4953-4248-AD54-B98B95C7DE0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2938-F6E9-40DA-95CC-5A2404017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3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Intellectual, Technological,   Economic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7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Intellectual, Technological, 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Intellectual</a:t>
            </a:r>
          </a:p>
          <a:p>
            <a:r>
              <a:rPr lang="en-US" dirty="0" smtClean="0"/>
              <a:t>Decline in learning as population shifts to rural areas</a:t>
            </a:r>
          </a:p>
          <a:p>
            <a:r>
              <a:rPr lang="en-US" dirty="0" smtClean="0"/>
              <a:t>Most people were illiterate</a:t>
            </a:r>
          </a:p>
          <a:p>
            <a:r>
              <a:rPr lang="en-US" dirty="0" smtClean="0"/>
              <a:t>Priests and monks could read and write – wrote books, mostly religious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Technological</a:t>
            </a:r>
          </a:p>
          <a:p>
            <a:r>
              <a:rPr lang="en-US" dirty="0" smtClean="0"/>
              <a:t>Technology low to progress as exchange of ideas declines.</a:t>
            </a:r>
          </a:p>
          <a:p>
            <a:r>
              <a:rPr lang="en-US" dirty="0" smtClean="0"/>
              <a:t>Most technology used for military or farming – Crossbow, armor, long bow, siege weapons, early guns, heavy plough, water and windmills, mechanical clocks, stirrups, hourglass, glass, printing press</a:t>
            </a:r>
          </a:p>
          <a:p>
            <a:pPr marL="0" indent="0">
              <a:buNone/>
            </a:pPr>
            <a:r>
              <a:rPr lang="en-US" b="1" dirty="0" smtClean="0"/>
              <a:t>Economic </a:t>
            </a:r>
          </a:p>
          <a:p>
            <a:r>
              <a:rPr lang="en-US" dirty="0" err="1" smtClean="0"/>
              <a:t>Manorialism</a:t>
            </a:r>
            <a:endParaRPr lang="en-US" dirty="0" smtClean="0"/>
          </a:p>
          <a:p>
            <a:r>
              <a:rPr lang="en-US" dirty="0" smtClean="0"/>
              <a:t>Manor system – completely self sufficient in that it had everything that was needed</a:t>
            </a:r>
          </a:p>
          <a:p>
            <a:r>
              <a:rPr lang="en-US" dirty="0" smtClean="0"/>
              <a:t>Little use of money</a:t>
            </a:r>
          </a:p>
          <a:p>
            <a:r>
              <a:rPr lang="en-US" dirty="0" smtClean="0"/>
              <a:t>Little to no trade</a:t>
            </a:r>
          </a:p>
          <a:p>
            <a:r>
              <a:rPr lang="en-US" dirty="0" smtClean="0"/>
              <a:t>Church tithe – 10% of earnings by all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0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Intellectual, Technological,   Economic</vt:lpstr>
      <vt:lpstr>Intellectual, Technological, Economic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Intellectual, Technological,   Economic</dc:title>
  <dc:creator>ANITA TUCKER</dc:creator>
  <cp:lastModifiedBy>ANITA TUCKER</cp:lastModifiedBy>
  <cp:revision>1</cp:revision>
  <dcterms:created xsi:type="dcterms:W3CDTF">2014-12-02T16:46:04Z</dcterms:created>
  <dcterms:modified xsi:type="dcterms:W3CDTF">2014-12-02T16:46:10Z</dcterms:modified>
</cp:coreProperties>
</file>