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8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4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0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1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5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7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7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1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Inquisition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Vignocchi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8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5978"/>
          </a:xfrm>
        </p:spPr>
        <p:txBody>
          <a:bodyPr>
            <a:normAutofit/>
          </a:bodyPr>
          <a:lstStyle/>
          <a:p>
            <a:r>
              <a:rPr lang="en-US" b="1" dirty="0" smtClean="0"/>
              <a:t>Inquisition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5979"/>
            <a:ext cx="10515600" cy="6043961"/>
          </a:xfrm>
        </p:spPr>
        <p:txBody>
          <a:bodyPr>
            <a:noAutofit/>
          </a:bodyPr>
          <a:lstStyle/>
          <a:p>
            <a:r>
              <a:rPr lang="en-US" sz="2400" dirty="0" smtClean="0"/>
              <a:t>Catholic Church was very powerful</a:t>
            </a:r>
          </a:p>
          <a:p>
            <a:r>
              <a:rPr lang="en-US" sz="2400" dirty="0" smtClean="0"/>
              <a:t>Most leaders wanted everyone to believe the same.</a:t>
            </a:r>
          </a:p>
          <a:p>
            <a:r>
              <a:rPr lang="en-US" sz="2400" dirty="0" smtClean="0"/>
              <a:t>The Church wanted to end heresy, a crime against God</a:t>
            </a:r>
          </a:p>
          <a:p>
            <a:r>
              <a:rPr lang="en-US" sz="2400" dirty="0" smtClean="0"/>
              <a:t>Heresy developed as a crime against the Church’s teaching</a:t>
            </a:r>
          </a:p>
          <a:p>
            <a:r>
              <a:rPr lang="en-US" sz="2400" dirty="0" smtClean="0"/>
              <a:t>Sent Dominicans to spread the true word</a:t>
            </a:r>
          </a:p>
          <a:p>
            <a:r>
              <a:rPr lang="en-US" sz="2400" dirty="0" smtClean="0"/>
              <a:t>A.D. 1233, the pope started Church court called Inquisition</a:t>
            </a:r>
          </a:p>
          <a:p>
            <a:r>
              <a:rPr lang="en-US" sz="2400" dirty="0" smtClean="0"/>
              <a:t>Inquisition is to “try” heretics</a:t>
            </a:r>
          </a:p>
          <a:p>
            <a:r>
              <a:rPr lang="en-US" sz="2400" dirty="0" smtClean="0"/>
              <a:t>Heretics were people suspected of heresy.</a:t>
            </a:r>
          </a:p>
          <a:p>
            <a:pPr lvl="1">
              <a:buAutoNum type="arabicPeriod"/>
            </a:pPr>
            <a:r>
              <a:rPr lang="en-US" dirty="0" smtClean="0"/>
              <a:t>People confess to wrongdoing</a:t>
            </a:r>
          </a:p>
          <a:p>
            <a:pPr lvl="1">
              <a:buAutoNum type="arabicPeriod"/>
            </a:pPr>
            <a:r>
              <a:rPr lang="en-US" dirty="0" smtClean="0"/>
              <a:t>People are punished</a:t>
            </a:r>
          </a:p>
          <a:p>
            <a:pPr lvl="1">
              <a:buAutoNum type="arabicPeriod"/>
            </a:pPr>
            <a:r>
              <a:rPr lang="en-US" dirty="0" smtClean="0"/>
              <a:t>People return to Church</a:t>
            </a:r>
            <a:endParaRPr lang="en-US" dirty="0" smtClean="0"/>
          </a:p>
          <a:p>
            <a:r>
              <a:rPr lang="en-US" sz="2400" dirty="0" smtClean="0"/>
              <a:t>People who refused to confess were tortured until they confessed</a:t>
            </a:r>
          </a:p>
          <a:p>
            <a:pPr marL="457200" lvl="1" indent="0">
              <a:buNone/>
            </a:pPr>
            <a:r>
              <a:rPr lang="en-US" dirty="0" smtClean="0"/>
              <a:t>4.  No confession – meant you were guilty and you were killed by execution by political leaders</a:t>
            </a:r>
          </a:p>
          <a:p>
            <a:pPr lvl="1">
              <a:buAutoNum type="arabicPeriod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4539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121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Inquisition</vt:lpstr>
      <vt:lpstr>Inquisition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Jews A.D.1050 - 1650</dc:title>
  <dc:creator>ANITA TUCKER</dc:creator>
  <cp:lastModifiedBy>ANITA TUCKER</cp:lastModifiedBy>
  <cp:revision>2</cp:revision>
  <dcterms:created xsi:type="dcterms:W3CDTF">2014-11-18T00:49:09Z</dcterms:created>
  <dcterms:modified xsi:type="dcterms:W3CDTF">2014-11-18T00:55:44Z</dcterms:modified>
</cp:coreProperties>
</file>