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CD81B-CD48-4D61-9797-ED53BC8A23AF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EAA88-59E5-49F6-BF66-FE9046368A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Importance of Monks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Monks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Monks had an important role during the </a:t>
            </a:r>
            <a:r>
              <a:rPr lang="en-US" dirty="0"/>
              <a:t>M</a:t>
            </a:r>
            <a:r>
              <a:rPr lang="en-US" dirty="0" smtClean="0"/>
              <a:t>iddle Ages/Medieval times</a:t>
            </a:r>
          </a:p>
          <a:p>
            <a:r>
              <a:rPr lang="en-US" dirty="0" smtClean="0"/>
              <a:t>Educated people</a:t>
            </a:r>
          </a:p>
          <a:p>
            <a:r>
              <a:rPr lang="en-US" dirty="0" smtClean="0"/>
              <a:t>Provided food &amp; lodging to travelers</a:t>
            </a:r>
          </a:p>
          <a:p>
            <a:r>
              <a:rPr lang="en-US" dirty="0" smtClean="0"/>
              <a:t>Medical Care for the Sick</a:t>
            </a:r>
          </a:p>
          <a:p>
            <a:r>
              <a:rPr lang="en-US" dirty="0" smtClean="0"/>
              <a:t>Taught carpentry &amp; Weaving</a:t>
            </a:r>
          </a:p>
          <a:p>
            <a:r>
              <a:rPr lang="en-US" dirty="0" smtClean="0"/>
              <a:t>Taught better methods of farming</a:t>
            </a:r>
          </a:p>
          <a:p>
            <a:r>
              <a:rPr lang="en-US" dirty="0" smtClean="0"/>
              <a:t>Monks wore simple clothes, and ate simple food.</a:t>
            </a:r>
          </a:p>
          <a:p>
            <a:r>
              <a:rPr lang="en-US" dirty="0" smtClean="0"/>
              <a:t>Head of the Monastery was an Abbott</a:t>
            </a:r>
          </a:p>
          <a:p>
            <a:r>
              <a:rPr lang="en-US" dirty="0" smtClean="0"/>
              <a:t>Worked and lived in Monasteries to sell good such as </a:t>
            </a:r>
          </a:p>
          <a:p>
            <a:pPr lvl="1"/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Wine</a:t>
            </a:r>
          </a:p>
          <a:p>
            <a:pPr lvl="1"/>
            <a:r>
              <a:rPr lang="en-US" dirty="0" smtClean="0"/>
              <a:t>Cloth 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Crafts</a:t>
            </a:r>
          </a:p>
          <a:p>
            <a:r>
              <a:rPr lang="en-US" dirty="0" smtClean="0"/>
              <a:t>Preserved knowledge in </a:t>
            </a:r>
            <a:r>
              <a:rPr lang="en-US" i="1" dirty="0" err="1" smtClean="0"/>
              <a:t>scriptorias</a:t>
            </a:r>
            <a:r>
              <a:rPr lang="en-US" dirty="0" smtClean="0"/>
              <a:t>, writing, rooms – the places that monks made copies of important books such as</a:t>
            </a:r>
          </a:p>
          <a:p>
            <a:pPr lvl="1"/>
            <a:r>
              <a:rPr lang="en-US" dirty="0" smtClean="0"/>
              <a:t>Bible</a:t>
            </a:r>
          </a:p>
          <a:p>
            <a:pPr lvl="1"/>
            <a:r>
              <a:rPr lang="en-US" dirty="0" smtClean="0"/>
              <a:t>Christian Writings</a:t>
            </a:r>
          </a:p>
          <a:p>
            <a:pPr lvl="1"/>
            <a:r>
              <a:rPr lang="en-US" dirty="0" smtClean="0"/>
              <a:t>Roman &amp; Greek Writings</a:t>
            </a:r>
          </a:p>
          <a:p>
            <a:pPr lvl="1"/>
            <a:r>
              <a:rPr lang="en-US" dirty="0" smtClean="0"/>
              <a:t>Preserved the Latin Language</a:t>
            </a:r>
          </a:p>
          <a:p>
            <a:pPr lvl="1"/>
            <a:r>
              <a:rPr lang="en-US" dirty="0" smtClean="0"/>
              <a:t>Vow of poverty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Importance of Monks</vt:lpstr>
      <vt:lpstr>The Importance of Monks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Monks</dc:title>
  <dc:creator>cis</dc:creator>
  <cp:lastModifiedBy>cis</cp:lastModifiedBy>
  <cp:revision>1</cp:revision>
  <dcterms:created xsi:type="dcterms:W3CDTF">2014-04-30T14:43:12Z</dcterms:created>
  <dcterms:modified xsi:type="dcterms:W3CDTF">2014-04-30T14:52:53Z</dcterms:modified>
</cp:coreProperties>
</file>