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D18E-5BD9-4DF3-97EA-9E80DF46FDC9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9EC4-4E86-42D6-91F0-688C150BD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D18E-5BD9-4DF3-97EA-9E80DF46FDC9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9EC4-4E86-42D6-91F0-688C150BD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D18E-5BD9-4DF3-97EA-9E80DF46FDC9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9EC4-4E86-42D6-91F0-688C150BD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D18E-5BD9-4DF3-97EA-9E80DF46FDC9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9EC4-4E86-42D6-91F0-688C150BD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D18E-5BD9-4DF3-97EA-9E80DF46FDC9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9EC4-4E86-42D6-91F0-688C150BD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D18E-5BD9-4DF3-97EA-9E80DF46FDC9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9EC4-4E86-42D6-91F0-688C150BD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D18E-5BD9-4DF3-97EA-9E80DF46FDC9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9EC4-4E86-42D6-91F0-688C150BD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D18E-5BD9-4DF3-97EA-9E80DF46FDC9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9EC4-4E86-42D6-91F0-688C150BD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D18E-5BD9-4DF3-97EA-9E80DF46FDC9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9EC4-4E86-42D6-91F0-688C150BD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D18E-5BD9-4DF3-97EA-9E80DF46FDC9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9EC4-4E86-42D6-91F0-688C150BD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D18E-5BD9-4DF3-97EA-9E80DF46FDC9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9EC4-4E86-42D6-91F0-688C150BD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6D18E-5BD9-4DF3-97EA-9E80DF46FDC9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69EC4-4E86-42D6-91F0-688C150BD8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Big is Africa?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Tucker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World History/Honors</a:t>
            </a:r>
          </a:p>
          <a:p>
            <a:r>
              <a:rPr lang="en-US" dirty="0" smtClean="0"/>
              <a:t>Cobalt Institute of Math and Science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Big is Africa?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Africa	11,668,545 Sq. Miles</a:t>
            </a:r>
          </a:p>
          <a:p>
            <a:r>
              <a:rPr lang="en-US" sz="4800" dirty="0" smtClean="0"/>
              <a:t>China         3,681,089 </a:t>
            </a:r>
            <a:r>
              <a:rPr lang="en-US" sz="4800" dirty="0" smtClean="0"/>
              <a:t>Sq. Miles</a:t>
            </a:r>
            <a:endParaRPr lang="en-US" sz="4800" dirty="0" smtClean="0"/>
          </a:p>
          <a:p>
            <a:r>
              <a:rPr lang="en-US" sz="4800" dirty="0" smtClean="0"/>
              <a:t>Europe       3,979,405 </a:t>
            </a:r>
            <a:r>
              <a:rPr lang="en-US" sz="4800" dirty="0" smtClean="0"/>
              <a:t>Sq. Miles</a:t>
            </a:r>
            <a:endParaRPr lang="en-US" sz="4800" dirty="0" smtClean="0"/>
          </a:p>
          <a:p>
            <a:r>
              <a:rPr lang="en-US" sz="4800" dirty="0" smtClean="0"/>
              <a:t>USA             3,678,729 </a:t>
            </a:r>
            <a:r>
              <a:rPr lang="en-US" sz="4800" dirty="0" smtClean="0"/>
              <a:t>Sq. Miles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39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24</Words>
  <Application>Microsoft Office PowerPoint</Application>
  <PresentationFormat>On-screen Show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How Big is Africa?</vt:lpstr>
      <vt:lpstr>How Big is Africa?</vt:lpstr>
      <vt:lpstr>Slide 3</vt:lpstr>
    </vt:vector>
  </TitlesOfParts>
  <Company>Victor Valley U H S 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Big is Africa?</dc:title>
  <dc:creator>cis</dc:creator>
  <cp:lastModifiedBy>cis</cp:lastModifiedBy>
  <cp:revision>1</cp:revision>
  <dcterms:created xsi:type="dcterms:W3CDTF">2013-12-03T16:03:59Z</dcterms:created>
  <dcterms:modified xsi:type="dcterms:W3CDTF">2013-12-03T16:09:06Z</dcterms:modified>
</cp:coreProperties>
</file>