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2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1F2B6-E552-441E-B1A3-4B0F702E072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08AF6-63BD-41DA-8847-3A47E9053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08AF6-63BD-41DA-8847-3A47E9053E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08AF6-63BD-41DA-8847-3A47E9053E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733B7E-0915-4CDD-8CD4-9512C6A8993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621FD41-3765-4F7A-BBA2-B70969F04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Family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Center of Social Life</a:t>
            </a:r>
          </a:p>
          <a:p>
            <a:r>
              <a:rPr lang="en-US" dirty="0" smtClean="0"/>
              <a:t>Government Stressed the Importance of Marriage &amp; Family.</a:t>
            </a:r>
          </a:p>
          <a:p>
            <a:r>
              <a:rPr lang="en-US" dirty="0" smtClean="0"/>
              <a:t>Women </a:t>
            </a:r>
            <a:r>
              <a:rPr lang="en-US" u="sng" dirty="0" smtClean="0"/>
              <a:t>Not</a:t>
            </a:r>
            <a:r>
              <a:rPr lang="en-US" dirty="0" smtClean="0"/>
              <a:t> Encouraged to be Independent</a:t>
            </a:r>
          </a:p>
          <a:p>
            <a:r>
              <a:rPr lang="en-US" dirty="0" smtClean="0"/>
              <a:t>Divorce Rare &amp; Difficult</a:t>
            </a:r>
          </a:p>
          <a:p>
            <a:r>
              <a:rPr lang="en-US" dirty="0" smtClean="0"/>
              <a:t>Under Theodora Women Became Education &amp; Involved in Politics</a:t>
            </a:r>
          </a:p>
          <a:p>
            <a:r>
              <a:rPr lang="en-US" dirty="0" smtClean="0"/>
              <a:t>Could Own Land</a:t>
            </a:r>
          </a:p>
          <a:p>
            <a:r>
              <a:rPr lang="en-US" dirty="0" smtClean="0"/>
              <a:t>Some were Regents!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ucker.VVUHSD\Desktop\IMG_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04200" y="-4241800"/>
            <a:ext cx="24688800" cy="1844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Learning was Highly Respected</a:t>
            </a:r>
          </a:p>
          <a:p>
            <a:r>
              <a:rPr lang="en-US" dirty="0" smtClean="0"/>
              <a:t>Government Supported Training of Scholars; Officials.</a:t>
            </a:r>
          </a:p>
          <a:p>
            <a:r>
              <a:rPr lang="en-US" dirty="0" smtClean="0"/>
              <a:t>Boys Studied Religion, Medicine, Law, Math, and Grammar.</a:t>
            </a:r>
          </a:p>
          <a:p>
            <a:r>
              <a:rPr lang="en-US" dirty="0" smtClean="0"/>
              <a:t>Girls Taught at Home.</a:t>
            </a:r>
          </a:p>
          <a:p>
            <a:r>
              <a:rPr lang="en-US" dirty="0" smtClean="0"/>
              <a:t>Authors Taught About Religion.</a:t>
            </a:r>
          </a:p>
          <a:p>
            <a:r>
              <a:rPr lang="en-US" dirty="0" smtClean="0"/>
              <a:t>Copies Ancient Greek/Roman Works to Pass on to 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</a:t>
            </a:r>
            <a:r>
              <a:rPr lang="en-US" smtClean="0"/>
              <a:t>and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Artists &amp; Architects</a:t>
            </a:r>
          </a:p>
          <a:p>
            <a:r>
              <a:rPr lang="en-US" dirty="0" smtClean="0"/>
              <a:t>Ordered the Building of Churches, Forts &amp; Public Buildings</a:t>
            </a:r>
          </a:p>
          <a:p>
            <a:r>
              <a:rPr lang="en-US" dirty="0" smtClean="0"/>
              <a:t>Known for its Churches, and Palaces</a:t>
            </a:r>
          </a:p>
          <a:p>
            <a:r>
              <a:rPr lang="en-US" dirty="0" err="1" smtClean="0"/>
              <a:t>Hagia</a:t>
            </a:r>
            <a:r>
              <a:rPr lang="en-US" dirty="0" smtClean="0"/>
              <a:t> Sophia </a:t>
            </a:r>
          </a:p>
          <a:p>
            <a:r>
              <a:rPr lang="en-US" dirty="0" smtClean="0"/>
              <a:t>Walls of Marble</a:t>
            </a:r>
          </a:p>
          <a:p>
            <a:r>
              <a:rPr lang="en-US" dirty="0" err="1" smtClean="0"/>
              <a:t>Mosiacs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2962</TotalTime>
  <Words>136</Words>
  <Application>Microsoft Office PowerPoint</Application>
  <PresentationFormat>On-screen Show (4:3)</PresentationFormat>
  <Paragraphs>28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Hagia Sophia</vt:lpstr>
      <vt:lpstr>Slide 2</vt:lpstr>
      <vt:lpstr>Women and Family Life</vt:lpstr>
      <vt:lpstr>Slide 4</vt:lpstr>
      <vt:lpstr>Education</vt:lpstr>
      <vt:lpstr>Slide 6</vt:lpstr>
      <vt:lpstr>Art and Architecture</vt:lpstr>
      <vt:lpstr>Slide 8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Hagia Sophia</dc:title>
  <dc:creator>cis</dc:creator>
  <cp:lastModifiedBy>cis</cp:lastModifiedBy>
  <cp:revision>257</cp:revision>
  <dcterms:created xsi:type="dcterms:W3CDTF">2013-09-17T19:06:39Z</dcterms:created>
  <dcterms:modified xsi:type="dcterms:W3CDTF">2013-09-28T01:06:03Z</dcterms:modified>
</cp:coreProperties>
</file>