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3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7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59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9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0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8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5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6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3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3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F5D8C-6F82-6D49-AD7D-C895B811ADE8}" type="datetimeFigureOut">
              <a:rPr lang="en-US" smtClean="0"/>
              <a:t>1/17/14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A3921-8B53-5844-939C-F16F59E8C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2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Ghana, Mali, Songhai, Benin &amp; </a:t>
            </a:r>
            <a:r>
              <a:rPr lang="en-US" dirty="0" err="1" smtClean="0"/>
              <a:t>Kongo</a:t>
            </a:r>
            <a:r>
              <a:rPr lang="en-US" dirty="0" smtClean="0"/>
              <a:t>, Zimbabwe, &amp; Axum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Mrs. Tucker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Grade World History/Honors</a:t>
            </a:r>
          </a:p>
          <a:p>
            <a:r>
              <a:rPr lang="en-US" dirty="0" smtClean="0"/>
              <a:t>Cobalt Institute of Math and 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683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hoto-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579" y="655011"/>
            <a:ext cx="7696357" cy="57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24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Ghana and Benin &amp; </a:t>
            </a:r>
            <a:r>
              <a:rPr lang="en-US" dirty="0" err="1" smtClean="0"/>
              <a:t>Kongo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Ghana</a:t>
            </a:r>
          </a:p>
          <a:p>
            <a:pPr marL="0" indent="0">
              <a:buNone/>
            </a:pPr>
            <a:r>
              <a:rPr lang="en-US" dirty="0" smtClean="0"/>
              <a:t>Accomplishments</a:t>
            </a:r>
          </a:p>
          <a:p>
            <a:r>
              <a:rPr lang="en-US" dirty="0" smtClean="0"/>
              <a:t>Iron Weapons</a:t>
            </a:r>
          </a:p>
          <a:p>
            <a:r>
              <a:rPr lang="en-US" dirty="0" smtClean="0"/>
              <a:t>Control of Gold Mines</a:t>
            </a:r>
          </a:p>
          <a:p>
            <a:r>
              <a:rPr lang="en-US" dirty="0" smtClean="0"/>
              <a:t>Huge Army</a:t>
            </a:r>
          </a:p>
          <a:p>
            <a:r>
              <a:rPr lang="en-US" dirty="0" smtClean="0"/>
              <a:t>Wealth from trade and taxes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b="1" dirty="0" smtClean="0"/>
              <a:t>Benin &amp; </a:t>
            </a:r>
            <a:r>
              <a:rPr lang="en-US" b="1" dirty="0" err="1" smtClean="0"/>
              <a:t>Kongo</a:t>
            </a: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Accomplishments</a:t>
            </a:r>
            <a:endParaRPr lang="en-US" dirty="0"/>
          </a:p>
          <a:p>
            <a:r>
              <a:rPr lang="en-US" dirty="0" smtClean="0"/>
              <a:t>Grew a surplus of foods to trade for needed supplies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8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 and Zimbabwe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Mali</a:t>
            </a:r>
          </a:p>
          <a:p>
            <a:pPr marL="0" indent="0">
              <a:buNone/>
            </a:pPr>
            <a:r>
              <a:rPr lang="en-US" dirty="0" smtClean="0"/>
              <a:t>Accomplishments:</a:t>
            </a:r>
          </a:p>
          <a:p>
            <a:r>
              <a:rPr lang="en-US" dirty="0" smtClean="0"/>
              <a:t>Conquests of land</a:t>
            </a:r>
          </a:p>
          <a:p>
            <a:r>
              <a:rPr lang="en-US" dirty="0" smtClean="0"/>
              <a:t>Control of gold mines</a:t>
            </a:r>
          </a:p>
          <a:p>
            <a:r>
              <a:rPr lang="en-US" dirty="0" smtClean="0"/>
              <a:t>Rebuilt the gold/salt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Zimbabwe</a:t>
            </a:r>
          </a:p>
          <a:p>
            <a:pPr marL="0" indent="0">
              <a:buNone/>
            </a:pPr>
            <a:r>
              <a:rPr lang="en-US" dirty="0" smtClean="0"/>
              <a:t>Accomplishments:</a:t>
            </a:r>
          </a:p>
          <a:p>
            <a:r>
              <a:rPr lang="en-US" dirty="0" smtClean="0"/>
              <a:t>Wealth from trading</a:t>
            </a:r>
          </a:p>
          <a:p>
            <a:r>
              <a:rPr lang="en-US" dirty="0" smtClean="0"/>
              <a:t>Large stone capital</a:t>
            </a:r>
          </a:p>
          <a:p>
            <a:r>
              <a:rPr lang="en-US" dirty="0" smtClean="0"/>
              <a:t>Inland Empire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54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Songhai and Axum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Songhai</a:t>
            </a:r>
          </a:p>
          <a:p>
            <a:pPr marL="0" indent="0">
              <a:buNone/>
            </a:pPr>
            <a:r>
              <a:rPr lang="en-US" dirty="0" smtClean="0"/>
              <a:t>Accomplishments:</a:t>
            </a:r>
          </a:p>
          <a:p>
            <a:r>
              <a:rPr lang="en-US" dirty="0" smtClean="0"/>
              <a:t>Control of the Niger River</a:t>
            </a:r>
          </a:p>
          <a:p>
            <a:r>
              <a:rPr lang="en-US" dirty="0" smtClean="0"/>
              <a:t>Control of the Salt Mines</a:t>
            </a:r>
          </a:p>
          <a:p>
            <a:r>
              <a:rPr lang="en-US" dirty="0" smtClean="0"/>
              <a:t>Conquests of Land in West Africa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Axum</a:t>
            </a:r>
          </a:p>
          <a:p>
            <a:pPr marL="0" indent="0">
              <a:buNone/>
            </a:pPr>
            <a:r>
              <a:rPr lang="en-US" dirty="0" smtClean="0"/>
              <a:t>Accomplishments:</a:t>
            </a:r>
          </a:p>
          <a:p>
            <a:r>
              <a:rPr lang="en-US" dirty="0" smtClean="0"/>
              <a:t>Controlled the trade routes</a:t>
            </a:r>
          </a:p>
          <a:p>
            <a:r>
              <a:rPr lang="en-US" dirty="0" smtClean="0"/>
              <a:t>Defeated the Kush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23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Macintosh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Ghana, Mali, Songhai, Benin &amp; Kongo, Zimbabwe, &amp; Axum</vt:lpstr>
      <vt:lpstr>PowerPoint Presentation</vt:lpstr>
      <vt:lpstr>Ghana and Benin &amp; Kongo</vt:lpstr>
      <vt:lpstr>Mali and Zimbabwe</vt:lpstr>
      <vt:lpstr>Songhai and Axum</vt:lpstr>
    </vt:vector>
  </TitlesOfParts>
  <Company>Nonenenene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Ghana, Mali, Songhai, Benin &amp; Kongo, Zimbabwe, &amp; Axum</dc:title>
  <dc:creator>Ghost Tsohg</dc:creator>
  <cp:lastModifiedBy>Ghost Tsohg</cp:lastModifiedBy>
  <cp:revision>3</cp:revision>
  <dcterms:created xsi:type="dcterms:W3CDTF">2014-01-18T06:33:46Z</dcterms:created>
  <dcterms:modified xsi:type="dcterms:W3CDTF">2014-01-18T07:03:50Z</dcterms:modified>
</cp:coreProperties>
</file>