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1646-A527-47F9-BB8B-415BEBC34C1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077D-3627-4EC7-97A9-1CB420B79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Germanic Invaders </a:t>
            </a:r>
            <a:br>
              <a:rPr lang="en-US" dirty="0" smtClean="0"/>
            </a:br>
            <a:r>
              <a:rPr lang="en-US" dirty="0" smtClean="0"/>
              <a:t>of the British Isles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Germanic Invaders of the British Isle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b="1" dirty="0" smtClean="0"/>
              <a:t>Celts</a:t>
            </a:r>
          </a:p>
          <a:p>
            <a:r>
              <a:rPr lang="en-US" dirty="0" smtClean="0"/>
              <a:t>Lived in Southeastern Britain</a:t>
            </a:r>
          </a:p>
          <a:p>
            <a:r>
              <a:rPr lang="en-US" dirty="0" smtClean="0"/>
              <a:t>Invaded by Angles and Saxons</a:t>
            </a:r>
          </a:p>
          <a:p>
            <a:r>
              <a:rPr lang="en-US" dirty="0" smtClean="0"/>
              <a:t>Fled North and West to the mountains.</a:t>
            </a:r>
          </a:p>
          <a:p>
            <a:r>
              <a:rPr lang="en-US" dirty="0" smtClean="0"/>
              <a:t>Settled in Ireland, Scotland and Wales.</a:t>
            </a:r>
          </a:p>
          <a:p>
            <a:r>
              <a:rPr lang="en-US" dirty="0" smtClean="0"/>
              <a:t>Scottish</a:t>
            </a:r>
            <a:r>
              <a:rPr lang="en-US" smtClean="0"/>
              <a:t>, </a:t>
            </a:r>
            <a:r>
              <a:rPr lang="en-US" smtClean="0"/>
              <a:t>Welsh</a:t>
            </a:r>
            <a:r>
              <a:rPr lang="en-US" dirty="0" smtClean="0"/>
              <a:t>, and Irish people today are descendants.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 smtClean="0"/>
              <a:t>Anglo-Saxons</a:t>
            </a:r>
          </a:p>
          <a:p>
            <a:r>
              <a:rPr lang="en-US" dirty="0" smtClean="0"/>
              <a:t>A.D. 400 Romans leave England</a:t>
            </a:r>
          </a:p>
          <a:p>
            <a:r>
              <a:rPr lang="en-US" dirty="0" smtClean="0"/>
              <a:t>Anglos came from Demark</a:t>
            </a:r>
          </a:p>
          <a:p>
            <a:r>
              <a:rPr lang="en-US" dirty="0" smtClean="0"/>
              <a:t>Saxons come from Germany</a:t>
            </a:r>
          </a:p>
          <a:p>
            <a:r>
              <a:rPr lang="en-US" dirty="0" smtClean="0"/>
              <a:t>Both invade unprotected Germany and drive Celts out.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Germanic Invaders of the British Isle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err="1" smtClean="0"/>
              <a:t>Visogoths</a:t>
            </a:r>
            <a:r>
              <a:rPr lang="en-US" sz="4000" dirty="0" smtClean="0"/>
              <a:t> – </a:t>
            </a:r>
            <a:r>
              <a:rPr lang="en-US" sz="4000" dirty="0" err="1" smtClean="0"/>
              <a:t>Ostrogoths</a:t>
            </a:r>
            <a:endParaRPr lang="en-US" sz="4000" dirty="0" smtClean="0"/>
          </a:p>
          <a:p>
            <a:r>
              <a:rPr lang="en-US" dirty="0" smtClean="0"/>
              <a:t>Visigoths are from Spain</a:t>
            </a:r>
          </a:p>
          <a:p>
            <a:r>
              <a:rPr lang="en-US" dirty="0" err="1" smtClean="0"/>
              <a:t>Ostrogoths</a:t>
            </a:r>
            <a:r>
              <a:rPr lang="en-US" dirty="0" smtClean="0"/>
              <a:t> in Italy</a:t>
            </a:r>
          </a:p>
          <a:p>
            <a:r>
              <a:rPr lang="en-US" dirty="0" smtClean="0"/>
              <a:t>Both are close to the center of the old Roman Empire</a:t>
            </a:r>
          </a:p>
          <a:p>
            <a:r>
              <a:rPr lang="en-US" dirty="0" smtClean="0"/>
              <a:t>Both adopt many Roman customs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200" dirty="0" smtClean="0"/>
              <a:t>Franks</a:t>
            </a:r>
          </a:p>
          <a:p>
            <a:r>
              <a:rPr lang="en-US" dirty="0" smtClean="0"/>
              <a:t>A.D. 400 German people called Franks settle in Gaul or France</a:t>
            </a:r>
          </a:p>
          <a:p>
            <a:r>
              <a:rPr lang="en-US" dirty="0" smtClean="0"/>
              <a:t>King Clovis, 496 was a Christian King</a:t>
            </a:r>
          </a:p>
          <a:p>
            <a:r>
              <a:rPr lang="en-US" dirty="0" smtClean="0"/>
              <a:t>Soon all France would be Christian</a:t>
            </a:r>
          </a:p>
          <a:p>
            <a:r>
              <a:rPr lang="en-US" dirty="0" smtClean="0"/>
              <a:t>King Clovis’s sons and grandsons divide kingdoms</a:t>
            </a:r>
          </a:p>
          <a:p>
            <a:r>
              <a:rPr lang="en-US" dirty="0" smtClean="0"/>
              <a:t>“Mayor of Palace” provides services for people while the kings fight</a:t>
            </a:r>
          </a:p>
          <a:p>
            <a:r>
              <a:rPr lang="en-US" dirty="0" smtClean="0"/>
              <a:t>Charles Martel rises to power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Germanic Invaders  of the British Isles</vt:lpstr>
      <vt:lpstr>Germanic Invaders of the British Isle</vt:lpstr>
      <vt:lpstr>Germanic Invaders of the British Isle</vt:lpstr>
    </vt:vector>
  </TitlesOfParts>
  <Company>Victor Valley U H S 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Germanic Invaders  of the British Isles</dc:title>
  <dc:creator>cis</dc:creator>
  <cp:lastModifiedBy>ANITA TUCKER</cp:lastModifiedBy>
  <cp:revision>2</cp:revision>
  <dcterms:created xsi:type="dcterms:W3CDTF">2014-04-23T18:45:36Z</dcterms:created>
  <dcterms:modified xsi:type="dcterms:W3CDTF">2014-09-23T00:34:16Z</dcterms:modified>
</cp:coreProperties>
</file>