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9BBC-C5A7-4D83-99AB-862CD622A388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A86C-DE00-496F-A174-BC0D9A91F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9BBC-C5A7-4D83-99AB-862CD622A388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A86C-DE00-496F-A174-BC0D9A91F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9BBC-C5A7-4D83-99AB-862CD622A388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A86C-DE00-496F-A174-BC0D9A91F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9BBC-C5A7-4D83-99AB-862CD622A388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A86C-DE00-496F-A174-BC0D9A91F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9BBC-C5A7-4D83-99AB-862CD622A388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A86C-DE00-496F-A174-BC0D9A91F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9BBC-C5A7-4D83-99AB-862CD622A388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A86C-DE00-496F-A174-BC0D9A91F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9BBC-C5A7-4D83-99AB-862CD622A388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A86C-DE00-496F-A174-BC0D9A91F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9BBC-C5A7-4D83-99AB-862CD622A388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A86C-DE00-496F-A174-BC0D9A91F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9BBC-C5A7-4D83-99AB-862CD622A388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A86C-DE00-496F-A174-BC0D9A91F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9BBC-C5A7-4D83-99AB-862CD622A388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A86C-DE00-496F-A174-BC0D9A91F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9BBC-C5A7-4D83-99AB-862CD622A388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8A86C-DE00-496F-A174-BC0D9A91F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09BBC-C5A7-4D83-99AB-862CD622A388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8A86C-DE00-496F-A174-BC0D9A91F2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Geography &amp; Climate Zones in Africa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Tucker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World History/Honors</a:t>
            </a:r>
          </a:p>
          <a:p>
            <a:r>
              <a:rPr lang="en-US" dirty="0" smtClean="0"/>
              <a:t>Cobalt Institute of Math and Science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39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Geography &amp; Climate Zones in Africa</vt:lpstr>
      <vt:lpstr>Slide 2</vt:lpstr>
    </vt:vector>
  </TitlesOfParts>
  <Company>Victor Valley U H S 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&amp; Climate Zones in Africa</dc:title>
  <dc:creator>cis</dc:creator>
  <cp:lastModifiedBy>cis</cp:lastModifiedBy>
  <cp:revision>1</cp:revision>
  <dcterms:created xsi:type="dcterms:W3CDTF">2013-12-03T16:09:17Z</dcterms:created>
  <dcterms:modified xsi:type="dcterms:W3CDTF">2013-12-03T16:15:28Z</dcterms:modified>
</cp:coreProperties>
</file>