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56" r:id="rId2"/>
    <p:sldId id="257" r:id="rId3"/>
    <p:sldId id="258"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79EA686-84D8-446F-BE30-576C418A9089}" type="datetimeFigureOut">
              <a:rPr lang="en-US" smtClean="0"/>
              <a:t>2/6/2014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A0FF0C4-1F87-4D24-B224-0586020BC459}"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A0FF0C4-1F87-4D24-B224-0586020BC459}" type="slidenum">
              <a:rPr lang="en-US" smtClean="0"/>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A0FF0C4-1F87-4D24-B224-0586020BC459}" type="slidenum">
              <a:rPr lang="en-US" smtClean="0"/>
              <a:t>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2B3295A-4BF9-40DA-AC57-76F53FF729DD}" type="datetimeFigureOut">
              <a:rPr lang="en-US" smtClean="0"/>
              <a:pPr/>
              <a:t>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E2CEEA-3B61-4A5C-B506-FB31E7B1200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B3295A-4BF9-40DA-AC57-76F53FF729DD}" type="datetimeFigureOut">
              <a:rPr lang="en-US" smtClean="0"/>
              <a:pPr/>
              <a:t>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E2CEEA-3B61-4A5C-B506-FB31E7B1200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B3295A-4BF9-40DA-AC57-76F53FF729DD}" type="datetimeFigureOut">
              <a:rPr lang="en-US" smtClean="0"/>
              <a:pPr/>
              <a:t>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E2CEEA-3B61-4A5C-B506-FB31E7B1200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B3295A-4BF9-40DA-AC57-76F53FF729DD}" type="datetimeFigureOut">
              <a:rPr lang="en-US" smtClean="0"/>
              <a:pPr/>
              <a:t>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E2CEEA-3B61-4A5C-B506-FB31E7B1200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2B3295A-4BF9-40DA-AC57-76F53FF729DD}" type="datetimeFigureOut">
              <a:rPr lang="en-US" smtClean="0"/>
              <a:pPr/>
              <a:t>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E2CEEA-3B61-4A5C-B506-FB31E7B1200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2B3295A-4BF9-40DA-AC57-76F53FF729DD}" type="datetimeFigureOut">
              <a:rPr lang="en-US" smtClean="0"/>
              <a:pPr/>
              <a:t>2/6/2014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E2CEEA-3B61-4A5C-B506-FB31E7B1200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2B3295A-4BF9-40DA-AC57-76F53FF729DD}" type="datetimeFigureOut">
              <a:rPr lang="en-US" smtClean="0"/>
              <a:pPr/>
              <a:t>2/6/2014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0E2CEEA-3B61-4A5C-B506-FB31E7B1200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2B3295A-4BF9-40DA-AC57-76F53FF729DD}" type="datetimeFigureOut">
              <a:rPr lang="en-US" smtClean="0"/>
              <a:pPr/>
              <a:t>2/6/2014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0E2CEEA-3B61-4A5C-B506-FB31E7B1200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B3295A-4BF9-40DA-AC57-76F53FF729DD}" type="datetimeFigureOut">
              <a:rPr lang="en-US" smtClean="0"/>
              <a:pPr/>
              <a:t>2/6/2014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0E2CEEA-3B61-4A5C-B506-FB31E7B1200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2B3295A-4BF9-40DA-AC57-76F53FF729DD}" type="datetimeFigureOut">
              <a:rPr lang="en-US" smtClean="0"/>
              <a:pPr/>
              <a:t>2/6/2014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E2CEEA-3B61-4A5C-B506-FB31E7B1200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2B3295A-4BF9-40DA-AC57-76F53FF729DD}" type="datetimeFigureOut">
              <a:rPr lang="en-US" smtClean="0"/>
              <a:pPr/>
              <a:t>2/6/2014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E2CEEA-3B61-4A5C-B506-FB31E7B1200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B3295A-4BF9-40DA-AC57-76F53FF729DD}" type="datetimeFigureOut">
              <a:rPr lang="en-US" smtClean="0"/>
              <a:pPr/>
              <a:t>2/6/2014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E2CEEA-3B61-4A5C-B506-FB31E7B1200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Genghis </a:t>
            </a:r>
            <a:r>
              <a:rPr lang="en-US" dirty="0" smtClean="0"/>
              <a:t>Khan &amp; Kublai Khan</a:t>
            </a:r>
            <a:endParaRPr lang="en-US" dirty="0" smtClean="0"/>
          </a:p>
        </p:txBody>
      </p:sp>
      <p:sp>
        <p:nvSpPr>
          <p:cNvPr id="3" name="Subtitle 2"/>
          <p:cNvSpPr>
            <a:spLocks noGrp="1"/>
          </p:cNvSpPr>
          <p:nvPr>
            <p:ph type="subTitle" idx="1"/>
          </p:nvPr>
        </p:nvSpPr>
        <p:spPr/>
        <p:txBody>
          <a:bodyPr/>
          <a:lstStyle/>
          <a:p>
            <a:r>
              <a:rPr lang="en-US" dirty="0" smtClean="0"/>
              <a:t>Mrs. Tucker</a:t>
            </a:r>
          </a:p>
          <a:p>
            <a:r>
              <a:rPr lang="en-US" dirty="0" smtClean="0"/>
              <a:t>7</a:t>
            </a:r>
            <a:r>
              <a:rPr lang="en-US" baseline="30000" dirty="0" smtClean="0"/>
              <a:t>th</a:t>
            </a:r>
            <a:r>
              <a:rPr lang="en-US" dirty="0" smtClean="0"/>
              <a:t> Grade World History/Honors</a:t>
            </a:r>
          </a:p>
          <a:p>
            <a:r>
              <a:rPr lang="en-US" dirty="0" smtClean="0"/>
              <a:t>Cobalt Institute of Math and Science</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Genghis Khan</a:t>
            </a:r>
          </a:p>
        </p:txBody>
      </p:sp>
      <p:sp>
        <p:nvSpPr>
          <p:cNvPr id="3" name="Content Placeholder 2"/>
          <p:cNvSpPr>
            <a:spLocks noGrp="1"/>
          </p:cNvSpPr>
          <p:nvPr>
            <p:ph idx="1"/>
          </p:nvPr>
        </p:nvSpPr>
        <p:spPr/>
        <p:txBody>
          <a:bodyPr>
            <a:normAutofit fontScale="55000" lnSpcReduction="20000"/>
          </a:bodyPr>
          <a:lstStyle/>
          <a:p>
            <a:r>
              <a:rPr lang="en-US" dirty="0" smtClean="0"/>
              <a:t>Genghis Khan</a:t>
            </a:r>
          </a:p>
          <a:p>
            <a:r>
              <a:rPr lang="en-US" dirty="0" smtClean="0"/>
              <a:t>C.A.D. 1167 – 1227.</a:t>
            </a:r>
          </a:p>
          <a:p>
            <a:r>
              <a:rPr lang="en-US" dirty="0" smtClean="0"/>
              <a:t>Mongol Leader</a:t>
            </a:r>
          </a:p>
          <a:p>
            <a:r>
              <a:rPr lang="en-US" dirty="0" smtClean="0"/>
              <a:t>Was Genghis Kahn a ruthless  warrior who enjoyed causing death and destruction, a skilled leader who enjoyed the lives of those in his empire, or both? Genghis Khan built a huge empire across Asia using loyal, strong, and well trained warriors.  Although the wars he and his sons fought were brutal and bloody, they eventually brought peace and prosperity to most of Asia.  Genghis Khan was named </a:t>
            </a:r>
            <a:r>
              <a:rPr lang="en-US" dirty="0" err="1" smtClean="0"/>
              <a:t>Temujin</a:t>
            </a:r>
            <a:r>
              <a:rPr lang="en-US" dirty="0" smtClean="0"/>
              <a:t> by his father, the </a:t>
            </a:r>
            <a:r>
              <a:rPr lang="en-US" dirty="0" err="1" smtClean="0"/>
              <a:t>mongol</a:t>
            </a:r>
            <a:r>
              <a:rPr lang="en-US" dirty="0" smtClean="0"/>
              <a:t> chief </a:t>
            </a:r>
            <a:r>
              <a:rPr lang="en-US" dirty="0" err="1" smtClean="0"/>
              <a:t>Yisugel</a:t>
            </a:r>
            <a:r>
              <a:rPr lang="en-US" dirty="0" smtClean="0"/>
              <a:t>.  Folklore says </a:t>
            </a:r>
            <a:r>
              <a:rPr lang="en-US" dirty="0" err="1" smtClean="0"/>
              <a:t>Temujin</a:t>
            </a:r>
            <a:r>
              <a:rPr lang="en-US" dirty="0" smtClean="0"/>
              <a:t> had a large blood clot in this right hand, which meant he was destined to become a great warrior.  </a:t>
            </a:r>
            <a:r>
              <a:rPr lang="en-US" dirty="0" err="1" smtClean="0"/>
              <a:t>Temujin</a:t>
            </a:r>
            <a:r>
              <a:rPr lang="en-US" dirty="0" smtClean="0"/>
              <a:t> grew up in his father’s camp along the </a:t>
            </a:r>
            <a:r>
              <a:rPr lang="en-US" dirty="0" err="1" smtClean="0"/>
              <a:t>Onon</a:t>
            </a:r>
            <a:r>
              <a:rPr lang="en-US" dirty="0" smtClean="0"/>
              <a:t> River in Mongolia.  </a:t>
            </a:r>
            <a:r>
              <a:rPr lang="en-US" dirty="0" err="1" smtClean="0"/>
              <a:t>Temujin’s</a:t>
            </a:r>
            <a:r>
              <a:rPr lang="en-US" dirty="0" smtClean="0"/>
              <a:t> father arranged a marriage for his 9 year old son.  His wife came from another tribe, and the marriage helped bring wealth to his family.  </a:t>
            </a:r>
            <a:r>
              <a:rPr lang="en-US" dirty="0" err="1" smtClean="0"/>
              <a:t>Borte</a:t>
            </a:r>
            <a:r>
              <a:rPr lang="en-US" dirty="0" smtClean="0"/>
              <a:t>, his wife at age 10, was beautiful.  </a:t>
            </a:r>
            <a:r>
              <a:rPr lang="en-US" dirty="0" err="1" smtClean="0"/>
              <a:t>Temujin</a:t>
            </a:r>
            <a:r>
              <a:rPr lang="en-US" dirty="0" smtClean="0"/>
              <a:t> and </a:t>
            </a:r>
            <a:r>
              <a:rPr lang="en-US" dirty="0" err="1" smtClean="0"/>
              <a:t>Borte</a:t>
            </a:r>
            <a:r>
              <a:rPr lang="en-US" dirty="0" smtClean="0"/>
              <a:t> had 4 sons when they both became older.  Years later, when his father was killed by the tartars and his loyal warriors left the tribe, </a:t>
            </a:r>
            <a:r>
              <a:rPr lang="en-US" dirty="0" err="1" smtClean="0"/>
              <a:t>Temujin</a:t>
            </a:r>
            <a:r>
              <a:rPr lang="en-US" dirty="0" smtClean="0"/>
              <a:t> lost his wealth.  His poverty and the disloyalty of his father’s soldiers angered him so much that he decided to become a great warrior. Over time, </a:t>
            </a:r>
            <a:r>
              <a:rPr lang="en-US" dirty="0" err="1" smtClean="0"/>
              <a:t>Temujin</a:t>
            </a:r>
            <a:r>
              <a:rPr lang="en-US" dirty="0" smtClean="0"/>
              <a:t> became Genghis Khan.</a:t>
            </a:r>
          </a:p>
          <a:p>
            <a:pPr>
              <a:buNone/>
            </a:pP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Kublai Khan</a:t>
            </a:r>
          </a:p>
        </p:txBody>
      </p:sp>
      <p:sp>
        <p:nvSpPr>
          <p:cNvPr id="3" name="Content Placeholder 2"/>
          <p:cNvSpPr>
            <a:spLocks noGrp="1"/>
          </p:cNvSpPr>
          <p:nvPr>
            <p:ph idx="1"/>
          </p:nvPr>
        </p:nvSpPr>
        <p:spPr/>
        <p:txBody>
          <a:bodyPr>
            <a:normAutofit fontScale="85000" lnSpcReduction="20000"/>
          </a:bodyPr>
          <a:lstStyle/>
          <a:p>
            <a:r>
              <a:rPr lang="en-US" dirty="0" smtClean="0"/>
              <a:t>Was </a:t>
            </a:r>
            <a:r>
              <a:rPr lang="en-US" dirty="0" smtClean="0"/>
              <a:t>the grandson of Genghis Khan.  Founded the Yuan dynasty.  Defeated the Song Dynasty.  Kublai Khan defeated the So. Song Dynasty.  Completed unification of China.  Moved the capital to Beijing.  Appointed people based on their merits.  Stressed agricultural development. Kublai Khan established paper currency. He improved roads and expanded the waterways.  Kublai Khan encouraged modernization and trade with Western Nations.  He also encouraged the development of the arts and literature.  He set up a discriminator policy using a class system.  Was known for two disastrous attempts to invade Japan.  Kublai Kahn overtaxed his subjects.</a:t>
            </a:r>
          </a:p>
          <a:p>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400</TotalTime>
  <Words>373</Words>
  <Application>Microsoft Office PowerPoint</Application>
  <PresentationFormat>On-screen Show (4:3)</PresentationFormat>
  <Paragraphs>13</Paragraphs>
  <Slides>3</Slides>
  <Notes>2</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Genghis Khan &amp; Kublai Khan</vt:lpstr>
      <vt:lpstr>Genghis Khan</vt:lpstr>
      <vt:lpstr>Kublai Khan</vt:lpstr>
    </vt:vector>
  </TitlesOfParts>
  <Company>Victor Valley U H S 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Wu Zetian</dc:title>
  <dc:creator>cis</dc:creator>
  <cp:lastModifiedBy>cis</cp:lastModifiedBy>
  <cp:revision>4</cp:revision>
  <dcterms:created xsi:type="dcterms:W3CDTF">2014-02-03T15:38:22Z</dcterms:created>
  <dcterms:modified xsi:type="dcterms:W3CDTF">2014-02-06T22:33:53Z</dcterms:modified>
</cp:coreProperties>
</file>