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6" r:id="rId12"/>
    <p:sldId id="265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03996-6785-3D42-A8D8-B2BFADCBBDB2}" type="datetimeFigureOut">
              <a:rPr lang="en-US" smtClean="0"/>
              <a:pPr/>
              <a:t>10/28/2013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38EC0-176A-F345-8C18-D09786C941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47704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03996-6785-3D42-A8D8-B2BFADCBBDB2}" type="datetimeFigureOut">
              <a:rPr lang="en-US" smtClean="0"/>
              <a:pPr/>
              <a:t>10/28/2013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38EC0-176A-F345-8C18-D09786C941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17645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03996-6785-3D42-A8D8-B2BFADCBBDB2}" type="datetimeFigureOut">
              <a:rPr lang="en-US" smtClean="0"/>
              <a:pPr/>
              <a:t>10/28/2013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38EC0-176A-F345-8C18-D09786C941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78866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03996-6785-3D42-A8D8-B2BFADCBBDB2}" type="datetimeFigureOut">
              <a:rPr lang="en-US" smtClean="0"/>
              <a:pPr/>
              <a:t>10/28/2013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38EC0-176A-F345-8C18-D09786C941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07321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03996-6785-3D42-A8D8-B2BFADCBBDB2}" type="datetimeFigureOut">
              <a:rPr lang="en-US" smtClean="0"/>
              <a:pPr/>
              <a:t>10/28/2013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38EC0-176A-F345-8C18-D09786C941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02713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03996-6785-3D42-A8D8-B2BFADCBBDB2}" type="datetimeFigureOut">
              <a:rPr lang="en-US" smtClean="0"/>
              <a:pPr/>
              <a:t>10/28/2013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38EC0-176A-F345-8C18-D09786C941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72240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03996-6785-3D42-A8D8-B2BFADCBBDB2}" type="datetimeFigureOut">
              <a:rPr lang="en-US" smtClean="0"/>
              <a:pPr/>
              <a:t>10/28/2013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38EC0-176A-F345-8C18-D09786C941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53377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03996-6785-3D42-A8D8-B2BFADCBBDB2}" type="datetimeFigureOut">
              <a:rPr lang="en-US" smtClean="0"/>
              <a:pPr/>
              <a:t>10/28/2013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38EC0-176A-F345-8C18-D09786C941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3539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03996-6785-3D42-A8D8-B2BFADCBBDB2}" type="datetimeFigureOut">
              <a:rPr lang="en-US" smtClean="0"/>
              <a:pPr/>
              <a:t>10/28/2013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38EC0-176A-F345-8C18-D09786C941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02108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03996-6785-3D42-A8D8-B2BFADCBBDB2}" type="datetimeFigureOut">
              <a:rPr lang="en-US" smtClean="0"/>
              <a:pPr/>
              <a:t>10/28/2013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38EC0-176A-F345-8C18-D09786C941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96090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03996-6785-3D42-A8D8-B2BFADCBBDB2}" type="datetimeFigureOut">
              <a:rPr lang="en-US" smtClean="0"/>
              <a:pPr/>
              <a:t>10/28/2013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38EC0-176A-F345-8C18-D09786C941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8306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B03996-6785-3D42-A8D8-B2BFADCBBDB2}" type="datetimeFigureOut">
              <a:rPr lang="en-US" smtClean="0"/>
              <a:pPr/>
              <a:t>10/28/2013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238EC0-176A-F345-8C18-D09786C941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78754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Five Pillars of Islam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Mrs. Tucker</a:t>
            </a:r>
          </a:p>
          <a:p>
            <a:r>
              <a:rPr lang="en-US" dirty="0" smtClean="0"/>
              <a:t>7</a:t>
            </a:r>
            <a:r>
              <a:rPr lang="en-US" baseline="30000" dirty="0" smtClean="0"/>
              <a:t>th</a:t>
            </a:r>
            <a:r>
              <a:rPr lang="en-US" dirty="0" smtClean="0"/>
              <a:t> Grade Social Studies/Honors</a:t>
            </a:r>
          </a:p>
          <a:p>
            <a:r>
              <a:rPr lang="en-US" dirty="0" smtClean="0"/>
              <a:t>Cobalt Institute of Math and Science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4344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</a:t>
            </a:r>
            <a:r>
              <a:rPr lang="en-US" baseline="30000" dirty="0" smtClean="0"/>
              <a:t>th</a:t>
            </a:r>
            <a:r>
              <a:rPr lang="en-US" dirty="0" smtClean="0"/>
              <a:t> Pillar</a:t>
            </a:r>
            <a:endParaRPr lang="en-US" dirty="0"/>
          </a:p>
        </p:txBody>
      </p:sp>
      <p:pic>
        <p:nvPicPr>
          <p:cNvPr id="5" name="Content Placeholder 4" descr="IMG_3966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38994" r="18868"/>
          <a:stretch>
            <a:fillRect/>
          </a:stretch>
        </p:blipFill>
        <p:spPr>
          <a:xfrm>
            <a:off x="1181100" y="2354939"/>
            <a:ext cx="1701800" cy="3016485"/>
          </a:xfrm>
        </p:spPr>
      </p:pic>
      <p:pic>
        <p:nvPicPr>
          <p:cNvPr id="6" name="Content Placeholder 5" descr="IMG_3967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22642" r="33962"/>
          <a:stretch>
            <a:fillRect/>
          </a:stretch>
        </p:blipFill>
        <p:spPr>
          <a:xfrm>
            <a:off x="5562600" y="2354939"/>
            <a:ext cx="1752600" cy="301648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Pillar </a:t>
            </a:r>
            <a:r>
              <a:rPr lang="en-US" b="1" dirty="0"/>
              <a:t>5 – Pilgrimage to </a:t>
            </a:r>
            <a:r>
              <a:rPr lang="en-US" b="1" dirty="0" err="1"/>
              <a:t>Makkah</a:t>
            </a:r>
            <a:r>
              <a:rPr lang="en-US" b="1" dirty="0"/>
              <a:t> (Haji)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Outside: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Pilgrimage </a:t>
            </a:r>
            <a:r>
              <a:rPr lang="en-US" dirty="0"/>
              <a:t>to </a:t>
            </a:r>
            <a:r>
              <a:rPr lang="en-US" dirty="0" err="1"/>
              <a:t>Makkah</a:t>
            </a:r>
            <a:r>
              <a:rPr lang="en-US" dirty="0"/>
              <a:t> (Haji)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Inside: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Annual pilgrimage to </a:t>
            </a:r>
            <a:r>
              <a:rPr lang="en-US" dirty="0" err="1"/>
              <a:t>Makkah</a:t>
            </a:r>
            <a:r>
              <a:rPr lang="en-US" dirty="0"/>
              <a:t> is an obligation for every Muslim to do once in his/her lifetime.  Takes place in the 12</a:t>
            </a:r>
            <a:r>
              <a:rPr lang="en-US" baseline="30000" dirty="0"/>
              <a:t>th</a:t>
            </a:r>
            <a:r>
              <a:rPr lang="en-US" dirty="0"/>
              <a:t> month of the Islamic Calendar.  Male pilgrims wear special clothes so they appear equal before God.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0463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</a:t>
            </a:r>
            <a:r>
              <a:rPr lang="en-US" baseline="30000" dirty="0" smtClean="0"/>
              <a:t>th</a:t>
            </a:r>
            <a:r>
              <a:rPr lang="en-US" dirty="0" smtClean="0"/>
              <a:t> Pillar</a:t>
            </a:r>
            <a:endParaRPr lang="en-US" dirty="0"/>
          </a:p>
        </p:txBody>
      </p:sp>
      <p:pic>
        <p:nvPicPr>
          <p:cNvPr id="5" name="Content Placeholder 4" descr="IMG_3953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46541" r="13836"/>
          <a:stretch>
            <a:fillRect/>
          </a:stretch>
        </p:blipFill>
        <p:spPr>
          <a:xfrm>
            <a:off x="1905000" y="2354939"/>
            <a:ext cx="1600200" cy="3016485"/>
          </a:xfrm>
        </p:spPr>
      </p:pic>
      <p:pic>
        <p:nvPicPr>
          <p:cNvPr id="6" name="Content Placeholder 5" descr="IMG_3959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25786" r="25786"/>
          <a:stretch>
            <a:fillRect/>
          </a:stretch>
        </p:blipFill>
        <p:spPr>
          <a:xfrm>
            <a:off x="5689600" y="2354939"/>
            <a:ext cx="1955800" cy="3016485"/>
          </a:xfrm>
        </p:spPr>
      </p:pic>
    </p:spTree>
    <p:extLst>
      <p:ext uri="{BB962C8B-B14F-4D97-AF65-F5344CB8AC3E}">
        <p14:creationId xmlns:p14="http://schemas.microsoft.com/office/powerpoint/2010/main" xmlns="" val="366593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Five Pillars of Islam</a:t>
            </a:r>
            <a:endParaRPr lang="en-US" dirty="0"/>
          </a:p>
        </p:txBody>
      </p:sp>
      <p:pic>
        <p:nvPicPr>
          <p:cNvPr id="7" name="Content Placeholder 6" descr="IMG_3949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r="18239"/>
          <a:stretch>
            <a:fillRect/>
          </a:stretch>
        </p:blipFill>
        <p:spPr>
          <a:xfrm>
            <a:off x="457200" y="2354939"/>
            <a:ext cx="3302000" cy="3016485"/>
          </a:xfrm>
        </p:spPr>
      </p:pic>
      <p:pic>
        <p:nvPicPr>
          <p:cNvPr id="8" name="Content Placeholder 7" descr="IMG_3950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18239"/>
          <a:stretch>
            <a:fillRect/>
          </a:stretch>
        </p:blipFill>
        <p:spPr>
          <a:xfrm>
            <a:off x="5384800" y="2354939"/>
            <a:ext cx="3302000" cy="3016485"/>
          </a:xfrm>
        </p:spPr>
      </p:pic>
    </p:spTree>
    <p:extLst>
      <p:ext uri="{BB962C8B-B14F-4D97-AF65-F5344CB8AC3E}">
        <p14:creationId xmlns:p14="http://schemas.microsoft.com/office/powerpoint/2010/main" xmlns="" val="404993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b="1" dirty="0" smtClean="0"/>
              <a:t>Pillar </a:t>
            </a:r>
            <a:r>
              <a:rPr lang="en-US" sz="4000" b="1" dirty="0"/>
              <a:t>1 – Declaration of Faith (</a:t>
            </a:r>
            <a:r>
              <a:rPr lang="en-US" sz="4000" b="1" dirty="0" err="1"/>
              <a:t>Shahada</a:t>
            </a:r>
            <a:r>
              <a:rPr lang="en-US" sz="4000" b="1" dirty="0"/>
              <a:t>)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Outside: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Declaration of Faith (</a:t>
            </a:r>
            <a:r>
              <a:rPr lang="en-US" dirty="0" err="1" smtClean="0"/>
              <a:t>Shahada</a:t>
            </a:r>
            <a:r>
              <a:rPr lang="en-US" dirty="0"/>
              <a:t>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Inside: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The Belief that there is no God but Allah and Muhammad is his prophet.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5526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 Pillar</a:t>
            </a:r>
            <a:endParaRPr lang="en-US" dirty="0"/>
          </a:p>
        </p:txBody>
      </p:sp>
      <p:pic>
        <p:nvPicPr>
          <p:cNvPr id="8" name="Content Placeholder 7" descr="IMG_3966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44654" r="8805"/>
          <a:stretch>
            <a:fillRect/>
          </a:stretch>
        </p:blipFill>
        <p:spPr>
          <a:xfrm>
            <a:off x="1143000" y="2354939"/>
            <a:ext cx="1879600" cy="3016485"/>
          </a:xfrm>
        </p:spPr>
      </p:pic>
      <p:pic>
        <p:nvPicPr>
          <p:cNvPr id="9" name="Content Placeholder 8" descr="IMG_3967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21384" r="27044"/>
          <a:stretch>
            <a:fillRect/>
          </a:stretch>
        </p:blipFill>
        <p:spPr>
          <a:xfrm>
            <a:off x="5511800" y="2354939"/>
            <a:ext cx="2082800" cy="3016485"/>
          </a:xfrm>
        </p:spPr>
      </p:pic>
    </p:spTree>
    <p:extLst>
      <p:ext uri="{BB962C8B-B14F-4D97-AF65-F5344CB8AC3E}">
        <p14:creationId xmlns:p14="http://schemas.microsoft.com/office/powerpoint/2010/main" xmlns="" val="290248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 smtClean="0"/>
              <a:t>Pillar 2 </a:t>
            </a:r>
            <a:r>
              <a:rPr lang="en-US" sz="3600" dirty="0" smtClean="0"/>
              <a:t>- </a:t>
            </a:r>
            <a:r>
              <a:rPr lang="en-US" sz="3600" b="1" dirty="0"/>
              <a:t>Daily Worship – Prayer (Salah)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Outside: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Daily Worship – Prayer (Salah)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Inside: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Muslims Pray 5 Times a Day</a:t>
            </a:r>
          </a:p>
          <a:p>
            <a:pPr lvl="0"/>
            <a:r>
              <a:rPr lang="en-US" dirty="0"/>
              <a:t>At Dawn</a:t>
            </a:r>
          </a:p>
          <a:p>
            <a:pPr lvl="0"/>
            <a:r>
              <a:rPr lang="en-US" dirty="0"/>
              <a:t>Midday</a:t>
            </a:r>
          </a:p>
          <a:p>
            <a:pPr lvl="0"/>
            <a:r>
              <a:rPr lang="en-US" dirty="0"/>
              <a:t>In the Afternoon</a:t>
            </a:r>
          </a:p>
          <a:p>
            <a:pPr lvl="0"/>
            <a:r>
              <a:rPr lang="en-US" dirty="0"/>
              <a:t>At Dusk</a:t>
            </a:r>
          </a:p>
          <a:p>
            <a:pPr lvl="0"/>
            <a:r>
              <a:rPr lang="en-US" dirty="0"/>
              <a:t>At Night</a:t>
            </a:r>
          </a:p>
          <a:p>
            <a:pPr marL="0" indent="0">
              <a:buNone/>
            </a:pPr>
            <a:r>
              <a:rPr lang="en-US" dirty="0"/>
              <a:t>(All Prayers are Facing Toward </a:t>
            </a:r>
            <a:r>
              <a:rPr lang="en-US" dirty="0" err="1"/>
              <a:t>Makkah</a:t>
            </a:r>
            <a:r>
              <a:rPr lang="en-US" dirty="0"/>
              <a:t>)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6595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Pillar</a:t>
            </a:r>
            <a:endParaRPr lang="en-US" dirty="0"/>
          </a:p>
        </p:txBody>
      </p:sp>
      <p:pic>
        <p:nvPicPr>
          <p:cNvPr id="8" name="Content Placeholder 7" descr="IMG_3964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38365" r="28931"/>
          <a:stretch>
            <a:fillRect/>
          </a:stretch>
        </p:blipFill>
        <p:spPr>
          <a:xfrm>
            <a:off x="2006600" y="2354939"/>
            <a:ext cx="1320800" cy="3016485"/>
          </a:xfrm>
        </p:spPr>
      </p:pic>
      <p:pic>
        <p:nvPicPr>
          <p:cNvPr id="9" name="Content Placeholder 8" descr="IMG_3965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30189" r="35220"/>
          <a:stretch>
            <a:fillRect/>
          </a:stretch>
        </p:blipFill>
        <p:spPr>
          <a:xfrm>
            <a:off x="5867400" y="2354939"/>
            <a:ext cx="1397000" cy="3016485"/>
          </a:xfrm>
        </p:spPr>
      </p:pic>
    </p:spTree>
    <p:extLst>
      <p:ext uri="{BB962C8B-B14F-4D97-AF65-F5344CB8AC3E}">
        <p14:creationId xmlns:p14="http://schemas.microsoft.com/office/powerpoint/2010/main" xmlns="" val="41571208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3600" b="1" dirty="0" smtClean="0"/>
              <a:t>Pillar </a:t>
            </a:r>
            <a:r>
              <a:rPr lang="en-US" sz="3600" b="1" dirty="0"/>
              <a:t>3 – Purification – Charity (</a:t>
            </a:r>
            <a:r>
              <a:rPr lang="en-US" sz="3600" b="1" dirty="0" err="1"/>
              <a:t>Zakahh</a:t>
            </a:r>
            <a:r>
              <a:rPr lang="en-US" sz="3600" b="1" dirty="0"/>
              <a:t>)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Outside: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Purification </a:t>
            </a:r>
            <a:r>
              <a:rPr lang="en-US" dirty="0"/>
              <a:t>– Charity (</a:t>
            </a:r>
            <a:r>
              <a:rPr lang="en-US" dirty="0" err="1"/>
              <a:t>Zakahh</a:t>
            </a:r>
            <a:r>
              <a:rPr lang="en-US" dirty="0"/>
              <a:t>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Inside: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Requires Muslims to purify their wealth by giving a percentage of their assets to the needy.  Reminds them all things come from God.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201544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Pillar</a:t>
            </a:r>
            <a:endParaRPr lang="en-US" dirty="0"/>
          </a:p>
        </p:txBody>
      </p:sp>
      <p:pic>
        <p:nvPicPr>
          <p:cNvPr id="5" name="Content Placeholder 4" descr="IMG_3960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41509" r="20755"/>
          <a:stretch>
            <a:fillRect/>
          </a:stretch>
        </p:blipFill>
        <p:spPr>
          <a:xfrm>
            <a:off x="1371600" y="2354939"/>
            <a:ext cx="1524000" cy="3016485"/>
          </a:xfrm>
        </p:spPr>
      </p:pic>
      <p:pic>
        <p:nvPicPr>
          <p:cNvPr id="6" name="Content Placeholder 5" descr="IMG_3961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38994" r="19497"/>
          <a:stretch>
            <a:fillRect/>
          </a:stretch>
        </p:blipFill>
        <p:spPr>
          <a:xfrm>
            <a:off x="5765800" y="2354939"/>
            <a:ext cx="1676400" cy="3016485"/>
          </a:xfrm>
        </p:spPr>
      </p:pic>
    </p:spTree>
    <p:extLst>
      <p:ext uri="{BB962C8B-B14F-4D97-AF65-F5344CB8AC3E}">
        <p14:creationId xmlns:p14="http://schemas.microsoft.com/office/powerpoint/2010/main" xmlns="" val="15091693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Pillar 4 – Fasting (SAWM)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/>
              <a:t>Outside: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Fasting </a:t>
            </a:r>
            <a:r>
              <a:rPr lang="en-US" dirty="0"/>
              <a:t>(SAWM)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/>
              <a:t>Inside: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Every year during the month of Ramadan (9</a:t>
            </a:r>
            <a:r>
              <a:rPr lang="en-US" baseline="30000" dirty="0"/>
              <a:t>th</a:t>
            </a:r>
            <a:r>
              <a:rPr lang="en-US" dirty="0"/>
              <a:t> month of Islamic Calendar) Muslims from dawn until dusk, go without food, drink, and sexual relations.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lvl="0"/>
            <a:r>
              <a:rPr lang="en-US" dirty="0"/>
              <a:t>Spiritual Self Purification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044921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232</Words>
  <Application>Microsoft Office PowerPoint</Application>
  <PresentationFormat>On-screen Show (4:3)</PresentationFormat>
  <Paragraphs>58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Five Pillars of Islam</vt:lpstr>
      <vt:lpstr>The Five Pillars of Islam</vt:lpstr>
      <vt:lpstr> Pillar 1 – Declaration of Faith (Shahada) </vt:lpstr>
      <vt:lpstr>First  Pillar</vt:lpstr>
      <vt:lpstr>Pillar 2 - Daily Worship – Prayer (Salah) </vt:lpstr>
      <vt:lpstr>2nd Pillar</vt:lpstr>
      <vt:lpstr> Pillar 3 – Purification – Charity (Zakahh) </vt:lpstr>
      <vt:lpstr>3rd Pillar</vt:lpstr>
      <vt:lpstr>Pillar 4 – Fasting (SAWM) </vt:lpstr>
      <vt:lpstr>4th Pillar</vt:lpstr>
      <vt:lpstr> Pillar 5 – Pilgrimage to Makkah (Haji) </vt:lpstr>
      <vt:lpstr>5th Pillar</vt:lpstr>
    </vt:vector>
  </TitlesOfParts>
  <Company>Nonenenene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Five Pillars of Islam</dc:title>
  <dc:creator>Ghost Tsohg</dc:creator>
  <cp:lastModifiedBy>cis</cp:lastModifiedBy>
  <cp:revision>9</cp:revision>
  <dcterms:created xsi:type="dcterms:W3CDTF">2013-10-28T00:37:02Z</dcterms:created>
  <dcterms:modified xsi:type="dcterms:W3CDTF">2013-10-28T16:51:04Z</dcterms:modified>
</cp:coreProperties>
</file>