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120" y="9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94D3F-33E2-4C05-9EE2-6FA746EEFA32}" type="datetimeFigureOut">
              <a:rPr lang="en-US" smtClean="0"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3996-23E5-4E10-B629-9839ECFBCE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569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94D3F-33E2-4C05-9EE2-6FA746EEFA32}" type="datetimeFigureOut">
              <a:rPr lang="en-US" smtClean="0"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3996-23E5-4E10-B629-9839ECFBCE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261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94D3F-33E2-4C05-9EE2-6FA746EEFA32}" type="datetimeFigureOut">
              <a:rPr lang="en-US" smtClean="0"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3996-23E5-4E10-B629-9839ECFBCE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580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94D3F-33E2-4C05-9EE2-6FA746EEFA32}" type="datetimeFigureOut">
              <a:rPr lang="en-US" smtClean="0"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3996-23E5-4E10-B629-9839ECFBCE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16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94D3F-33E2-4C05-9EE2-6FA746EEFA32}" type="datetimeFigureOut">
              <a:rPr lang="en-US" smtClean="0"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3996-23E5-4E10-B629-9839ECFBCE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375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94D3F-33E2-4C05-9EE2-6FA746EEFA32}" type="datetimeFigureOut">
              <a:rPr lang="en-US" smtClean="0"/>
              <a:t>10/21/2014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3996-23E5-4E10-B629-9839ECFBCE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936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94D3F-33E2-4C05-9EE2-6FA746EEFA32}" type="datetimeFigureOut">
              <a:rPr lang="en-US" smtClean="0"/>
              <a:t>10/21/2014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3996-23E5-4E10-B629-9839ECFBCE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265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94D3F-33E2-4C05-9EE2-6FA746EEFA32}" type="datetimeFigureOut">
              <a:rPr lang="en-US" smtClean="0"/>
              <a:t>10/21/2014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3996-23E5-4E10-B629-9839ECFBCE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653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94D3F-33E2-4C05-9EE2-6FA746EEFA32}" type="datetimeFigureOut">
              <a:rPr lang="en-US" smtClean="0"/>
              <a:t>10/21/2014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3996-23E5-4E10-B629-9839ECFBCE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826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94D3F-33E2-4C05-9EE2-6FA746EEFA32}" type="datetimeFigureOut">
              <a:rPr lang="en-US" smtClean="0"/>
              <a:t>10/21/2014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3996-23E5-4E10-B629-9839ECFBCE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507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94D3F-33E2-4C05-9EE2-6FA746EEFA32}" type="datetimeFigureOut">
              <a:rPr lang="en-US" smtClean="0"/>
              <a:t>10/21/2014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3996-23E5-4E10-B629-9839ECFBCE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077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94D3F-33E2-4C05-9EE2-6FA746EEFA32}" type="datetimeFigureOut">
              <a:rPr lang="en-US" smtClean="0"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C3996-23E5-4E10-B629-9839ECFBCE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266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Feudalism</a:t>
            </a:r>
            <a:br>
              <a:rPr lang="en-US" dirty="0" smtClean="0"/>
            </a:br>
            <a:r>
              <a:rPr lang="en-US" dirty="0" smtClean="0"/>
              <a:t>Good or Bad?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</a:t>
            </a:r>
            <a:r>
              <a:rPr lang="en-US" dirty="0" err="1" smtClean="0"/>
              <a:t>Vignocchi</a:t>
            </a:r>
            <a:endParaRPr lang="en-US" dirty="0" smtClean="0"/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 Honors</a:t>
            </a:r>
          </a:p>
          <a:p>
            <a:r>
              <a:rPr lang="en-US" dirty="0" smtClean="0"/>
              <a:t>Cobalt Institute of Math and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93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94268"/>
            <a:ext cx="10515600" cy="5561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Good                              Bad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650449"/>
            <a:ext cx="5181600" cy="6207550"/>
          </a:xfrm>
        </p:spPr>
        <p:txBody>
          <a:bodyPr>
            <a:normAutofit fontScale="25000" lnSpcReduction="20000"/>
          </a:bodyPr>
          <a:lstStyle/>
          <a:p>
            <a:r>
              <a:rPr lang="en-US" sz="7200" dirty="0" smtClean="0"/>
              <a:t>United lords &amp; vassals</a:t>
            </a:r>
          </a:p>
          <a:p>
            <a:r>
              <a:rPr lang="en-US" sz="7200" dirty="0" smtClean="0"/>
              <a:t>Protected communities from violence &amp; warfare</a:t>
            </a:r>
          </a:p>
          <a:p>
            <a:r>
              <a:rPr lang="en-US" sz="7200" dirty="0" smtClean="0"/>
              <a:t>Secured Western Europe’s society</a:t>
            </a:r>
          </a:p>
          <a:p>
            <a:r>
              <a:rPr lang="en-US" sz="7200" dirty="0" smtClean="0"/>
              <a:t>Kept out invaders</a:t>
            </a:r>
          </a:p>
          <a:p>
            <a:r>
              <a:rPr lang="en-US" sz="7200" dirty="0" smtClean="0"/>
              <a:t>Restored trade</a:t>
            </a:r>
          </a:p>
          <a:p>
            <a:r>
              <a:rPr lang="en-US" sz="7200" dirty="0" smtClean="0"/>
              <a:t>Lords repaired bridges &amp; roads</a:t>
            </a:r>
          </a:p>
          <a:p>
            <a:r>
              <a:rPr lang="en-US" sz="7200" dirty="0" smtClean="0"/>
              <a:t>Knights </a:t>
            </a:r>
          </a:p>
          <a:p>
            <a:pPr lvl="1"/>
            <a:r>
              <a:rPr lang="en-US" sz="7200" dirty="0" smtClean="0"/>
              <a:t>arrested bandits</a:t>
            </a:r>
          </a:p>
          <a:p>
            <a:pPr lvl="1"/>
            <a:r>
              <a:rPr lang="en-US" sz="7200" dirty="0" smtClean="0"/>
              <a:t>Enforced laws</a:t>
            </a:r>
          </a:p>
          <a:p>
            <a:pPr lvl="1"/>
            <a:r>
              <a:rPr lang="en-US" sz="7200" dirty="0" smtClean="0"/>
              <a:t>Made it safer to travel</a:t>
            </a:r>
            <a:endParaRPr lang="en-US" sz="7200" dirty="0" smtClean="0"/>
          </a:p>
          <a:p>
            <a:r>
              <a:rPr lang="en-US" sz="7200" dirty="0" smtClean="0"/>
              <a:t>Benefited Lords, Vassals, and peasants</a:t>
            </a:r>
          </a:p>
          <a:p>
            <a:pPr lvl="1"/>
            <a:r>
              <a:rPr lang="en-US" sz="7200" dirty="0" smtClean="0"/>
              <a:t>Lords get dependable fighting force</a:t>
            </a:r>
          </a:p>
          <a:p>
            <a:pPr lvl="1"/>
            <a:r>
              <a:rPr lang="en-US" sz="7200" dirty="0" smtClean="0"/>
              <a:t>Vassals get land</a:t>
            </a:r>
          </a:p>
          <a:p>
            <a:pPr lvl="1"/>
            <a:r>
              <a:rPr lang="en-US" sz="7200" dirty="0" smtClean="0"/>
              <a:t>Lords build Mills</a:t>
            </a:r>
          </a:p>
          <a:p>
            <a:pPr lvl="1"/>
            <a:r>
              <a:rPr lang="en-US" sz="7200" dirty="0" smtClean="0"/>
              <a:t>Peasants are protected</a:t>
            </a:r>
          </a:p>
          <a:p>
            <a:pPr lvl="1"/>
            <a:r>
              <a:rPr lang="en-US" sz="7200" dirty="0" smtClean="0"/>
              <a:t>Blacksmith shops</a:t>
            </a:r>
          </a:p>
          <a:p>
            <a:pPr lvl="1"/>
            <a:r>
              <a:rPr lang="en-US" sz="7200" dirty="0" smtClean="0"/>
              <a:t>Wood working shops</a:t>
            </a:r>
          </a:p>
          <a:p>
            <a:r>
              <a:rPr lang="en-US" sz="7200" dirty="0" smtClean="0"/>
              <a:t>Feudal ceremonies, oats, contracts shaped European government for future</a:t>
            </a:r>
          </a:p>
          <a:p>
            <a:r>
              <a:rPr lang="en-US" sz="7200" dirty="0" smtClean="0"/>
              <a:t>Power is shared and gave future ideas for limited government, constitutions, and civil rights</a:t>
            </a:r>
            <a:endParaRPr lang="en-US" sz="7200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650448"/>
            <a:ext cx="5181600" cy="6207551"/>
          </a:xfrm>
        </p:spPr>
        <p:txBody>
          <a:bodyPr>
            <a:noAutofit/>
          </a:bodyPr>
          <a:lstStyle/>
          <a:p>
            <a:r>
              <a:rPr lang="en-US" sz="2000" dirty="0" smtClean="0"/>
              <a:t>Not strong enough to united large regions and countries</a:t>
            </a:r>
          </a:p>
          <a:p>
            <a:r>
              <a:rPr lang="en-US" sz="2000" dirty="0" smtClean="0"/>
              <a:t>Small feudal governments could not afford big projects like aqueducts, sewers, or fleets of ships</a:t>
            </a:r>
          </a:p>
          <a:p>
            <a:r>
              <a:rPr lang="en-US" sz="2000" dirty="0" smtClean="0"/>
              <a:t>NO STRONG CENTRAL GOVERNMENT to enforce laws – have peace</a:t>
            </a:r>
          </a:p>
          <a:p>
            <a:r>
              <a:rPr lang="en-US" sz="2000" dirty="0" smtClean="0"/>
              <a:t>Lords used war to force violence to get what they wanted</a:t>
            </a:r>
          </a:p>
          <a:p>
            <a:r>
              <a:rPr lang="en-US" sz="2000" dirty="0" smtClean="0"/>
              <a:t>Lords personal interest over others in land matters could be harsh</a:t>
            </a:r>
          </a:p>
          <a:p>
            <a:r>
              <a:rPr lang="en-US" sz="2000" dirty="0" smtClean="0"/>
              <a:t>People could not move up in class or society</a:t>
            </a:r>
          </a:p>
          <a:p>
            <a:r>
              <a:rPr lang="en-US" sz="2000" dirty="0" smtClean="0"/>
              <a:t>Serfs always remained a serf</a:t>
            </a:r>
          </a:p>
          <a:p>
            <a:r>
              <a:rPr lang="en-US" sz="2000" dirty="0" smtClean="0"/>
              <a:t>Lords got special treatment </a:t>
            </a:r>
            <a:endParaRPr lang="en-US" sz="2000" dirty="0"/>
          </a:p>
          <a:p>
            <a:r>
              <a:rPr lang="en-US" sz="2000" dirty="0" smtClean="0"/>
              <a:t>Serfs could NOT leave the manor without permission and must work 3 days to the lord to pay for the privilege of farming</a:t>
            </a:r>
          </a:p>
          <a:p>
            <a:r>
              <a:rPr lang="en-US" sz="2000" dirty="0" smtClean="0"/>
              <a:t>Serfs pay taxes on all uses on the lord’s land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14491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214</Words>
  <Application>Microsoft Office PowerPoint</Application>
  <PresentationFormat>Widescreen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Feudalism Good or Bad?</vt:lpstr>
      <vt:lpstr>          Good                              Bad</vt:lpstr>
    </vt:vector>
  </TitlesOfParts>
  <Company>Victor Valley Union High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Feudalism Good or Bad?</dc:title>
  <dc:creator>ANITA TUCKER</dc:creator>
  <cp:lastModifiedBy>ANITA TUCKER</cp:lastModifiedBy>
  <cp:revision>4</cp:revision>
  <dcterms:created xsi:type="dcterms:W3CDTF">2014-10-21T16:12:41Z</dcterms:created>
  <dcterms:modified xsi:type="dcterms:W3CDTF">2014-10-21T16:54:18Z</dcterms:modified>
</cp:coreProperties>
</file>