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B265-07DF-433C-88CD-28908803C8F8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2CB8-07E3-4F8C-8011-4607B5E53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Enslavement of Africans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Enslavement of Africans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Enslaved persons could gain freedom by buying or earning it.</a:t>
            </a:r>
          </a:p>
          <a:p>
            <a:r>
              <a:rPr lang="en-US" dirty="0" smtClean="0"/>
              <a:t>Marry a free person</a:t>
            </a:r>
          </a:p>
          <a:p>
            <a:r>
              <a:rPr lang="en-US" dirty="0" smtClean="0"/>
              <a:t>Escaping</a:t>
            </a:r>
          </a:p>
          <a:p>
            <a:r>
              <a:rPr lang="en-US" dirty="0" smtClean="0"/>
              <a:t>Became slaves as criminals or captives of war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en-US" dirty="0" smtClean="0"/>
              <a:t>In Africa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en-US" dirty="0" smtClean="0"/>
              <a:t>In Europe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Enslaved persons were carried to distant lands with little hope of escape</a:t>
            </a:r>
          </a:p>
          <a:p>
            <a:r>
              <a:rPr lang="en-US" dirty="0" smtClean="0"/>
              <a:t>They were rarely able to buy or to earn their own freedom back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Both had to work in servitude to others</a:t>
            </a:r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Enslavement of Africans</vt:lpstr>
      <vt:lpstr>Enslavement of Africans</vt:lpstr>
      <vt:lpstr>Both</vt:lpstr>
      <vt:lpstr>Slide 4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Enslavement of Africans</dc:title>
  <dc:creator>cis</dc:creator>
  <cp:lastModifiedBy>cis</cp:lastModifiedBy>
  <cp:revision>1</cp:revision>
  <dcterms:created xsi:type="dcterms:W3CDTF">2014-01-07T15:26:41Z</dcterms:created>
  <dcterms:modified xsi:type="dcterms:W3CDTF">2014-01-07T15:32:58Z</dcterms:modified>
</cp:coreProperties>
</file>