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39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47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8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5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56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0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5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0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1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01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19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3BAA2-511C-43D7-B44A-BFD3C5B8E083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59A3-72CF-4509-9FDD-668572648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Eastern</a:t>
            </a:r>
            <a:br>
              <a:rPr lang="en-US" dirty="0" smtClean="0"/>
            </a:br>
            <a:r>
              <a:rPr lang="en-US" dirty="0" smtClean="0"/>
              <a:t> Europe</a:t>
            </a:r>
            <a:br>
              <a:rPr lang="en-US" dirty="0" smtClean="0"/>
            </a:br>
            <a:r>
              <a:rPr lang="en-US" dirty="0" smtClean="0"/>
              <a:t> Russia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Honors World History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Kievan</a:t>
            </a:r>
            <a:r>
              <a:rPr lang="en-US" dirty="0" smtClean="0"/>
              <a:t> </a:t>
            </a:r>
            <a:r>
              <a:rPr lang="en-US" dirty="0" smtClean="0"/>
              <a:t>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A.D. 500 Slavs divide into 3 groups</a:t>
            </a:r>
          </a:p>
          <a:p>
            <a:r>
              <a:rPr lang="en-US" dirty="0" smtClean="0"/>
              <a:t>South were the Coats, </a:t>
            </a:r>
            <a:r>
              <a:rPr lang="en-US" dirty="0" smtClean="0"/>
              <a:t>Servs</a:t>
            </a:r>
            <a:r>
              <a:rPr lang="en-US" dirty="0" smtClean="0"/>
              <a:t> and Bulgarians</a:t>
            </a:r>
          </a:p>
          <a:p>
            <a:r>
              <a:rPr lang="en-US" dirty="0" smtClean="0"/>
              <a:t>West were Poles, Czechs, and Slovaks</a:t>
            </a:r>
          </a:p>
          <a:p>
            <a:r>
              <a:rPr lang="en-US" dirty="0" smtClean="0"/>
              <a:t>East were Ukrainians and Russians</a:t>
            </a:r>
          </a:p>
          <a:p>
            <a:r>
              <a:rPr lang="en-US" dirty="0" smtClean="0"/>
              <a:t>A.D. 700s Vikings move into Slavs and become Rulers called </a:t>
            </a:r>
            <a:r>
              <a:rPr lang="en-US" dirty="0" err="1" smtClean="0"/>
              <a:t>Rus</a:t>
            </a:r>
            <a:endParaRPr lang="en-US" dirty="0" smtClean="0"/>
          </a:p>
          <a:p>
            <a:r>
              <a:rPr lang="en-US" dirty="0" smtClean="0"/>
              <a:t>A.D. 900 </a:t>
            </a:r>
            <a:r>
              <a:rPr lang="en-US" dirty="0" err="1" smtClean="0"/>
              <a:t>Rus</a:t>
            </a:r>
            <a:r>
              <a:rPr lang="en-US" dirty="0" smtClean="0"/>
              <a:t> ruler Oleg makes “state” near the city of Kiev – </a:t>
            </a:r>
            <a:r>
              <a:rPr lang="en-US" dirty="0" err="1" smtClean="0"/>
              <a:t>Kievan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r>
              <a:rPr lang="en-US" dirty="0" smtClean="0"/>
              <a:t>, small group territories</a:t>
            </a:r>
          </a:p>
          <a:p>
            <a:r>
              <a:rPr lang="en-US" dirty="0" smtClean="0"/>
              <a:t>Byzantine missionaries come there</a:t>
            </a:r>
          </a:p>
          <a:p>
            <a:r>
              <a:rPr lang="en-US" dirty="0" err="1" smtClean="0"/>
              <a:t>Rus</a:t>
            </a:r>
            <a:r>
              <a:rPr lang="en-US" dirty="0" smtClean="0"/>
              <a:t> Ruler, Vladimir marries Byzantine Emperor’s sister</a:t>
            </a:r>
          </a:p>
          <a:p>
            <a:r>
              <a:rPr lang="en-US" dirty="0" smtClean="0"/>
              <a:t>Vladimir adopts Eastern Orthodox Christian religion for himself and his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5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Kiev falls to Mongols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A.D. 1240, Mongols ‘swept’ into </a:t>
            </a:r>
            <a:r>
              <a:rPr lang="en-US" dirty="0" err="1" smtClean="0"/>
              <a:t>Kievan</a:t>
            </a:r>
            <a:r>
              <a:rPr lang="en-US" dirty="0" smtClean="0"/>
              <a:t> </a:t>
            </a:r>
            <a:r>
              <a:rPr lang="en-US" dirty="0" err="1" smtClean="0"/>
              <a:t>Rus</a:t>
            </a:r>
            <a:endParaRPr lang="en-US" dirty="0" smtClean="0"/>
          </a:p>
          <a:p>
            <a:r>
              <a:rPr lang="en-US" dirty="0" smtClean="0"/>
              <a:t>Slavs call them Tartars, one tribe – Tata people</a:t>
            </a:r>
          </a:p>
          <a:p>
            <a:r>
              <a:rPr lang="en-US" dirty="0" smtClean="0"/>
              <a:t>Mongols destroy nearly all major cities and kill people</a:t>
            </a:r>
          </a:p>
          <a:p>
            <a:r>
              <a:rPr lang="en-US" dirty="0" smtClean="0"/>
              <a:t>Novgorod only remains because city leaders PAY tribute to Mongols and accept them as rulers</a:t>
            </a:r>
          </a:p>
          <a:p>
            <a:r>
              <a:rPr lang="en-US" dirty="0" smtClean="0"/>
              <a:t>Novgorod face attacks from German &amp; Swede army</a:t>
            </a:r>
          </a:p>
          <a:p>
            <a:r>
              <a:rPr lang="en-US" dirty="0" smtClean="0"/>
              <a:t>Slav’s leader, Alexander </a:t>
            </a:r>
            <a:r>
              <a:rPr lang="en-US" dirty="0" err="1" smtClean="0"/>
              <a:t>Nevsky</a:t>
            </a:r>
            <a:r>
              <a:rPr lang="en-US" dirty="0" smtClean="0"/>
              <a:t> defeats Germans &amp; Swedes</a:t>
            </a:r>
          </a:p>
          <a:p>
            <a:r>
              <a:rPr lang="en-US" dirty="0" smtClean="0"/>
              <a:t>Mongols Khan rewards </a:t>
            </a:r>
            <a:r>
              <a:rPr lang="en-US" dirty="0" err="1" smtClean="0"/>
              <a:t>Nevsky</a:t>
            </a:r>
            <a:r>
              <a:rPr lang="en-US" dirty="0" smtClean="0"/>
              <a:t> with title of ‘Grand Duke’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4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Moscow 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Despite Mongol Destruction, Moscow grows into a big city</a:t>
            </a:r>
          </a:p>
          <a:p>
            <a:r>
              <a:rPr lang="en-US" dirty="0" smtClean="0"/>
              <a:t>Moscow is located at the crossroads of several important trade routes</a:t>
            </a:r>
          </a:p>
          <a:p>
            <a:r>
              <a:rPr lang="en-US" dirty="0" err="1" smtClean="0"/>
              <a:t>Nevsky’s</a:t>
            </a:r>
            <a:r>
              <a:rPr lang="en-US" dirty="0" smtClean="0"/>
              <a:t> son, Daniel, and his descendants become rulers of Moscow</a:t>
            </a:r>
          </a:p>
          <a:p>
            <a:r>
              <a:rPr lang="en-US" dirty="0" smtClean="0"/>
              <a:t>They Marry women from ruling Slavic families</a:t>
            </a:r>
          </a:p>
          <a:p>
            <a:r>
              <a:rPr lang="en-US" dirty="0" smtClean="0"/>
              <a:t>They fought wars to expand Moscow’s land</a:t>
            </a:r>
          </a:p>
          <a:p>
            <a:r>
              <a:rPr lang="en-US" dirty="0" smtClean="0"/>
              <a:t>Moscow is important – home of Russian branch of Eastern Orthodox Church</a:t>
            </a:r>
          </a:p>
          <a:p>
            <a:r>
              <a:rPr lang="en-US" dirty="0" smtClean="0"/>
              <a:t>A.D. 1462, Ivan II, ruler of Moscow marries Sophia, the niece of the last Byzantine emperor</a:t>
            </a:r>
          </a:p>
          <a:p>
            <a:r>
              <a:rPr lang="en-US" dirty="0" smtClean="0"/>
              <a:t>Ivan builds cathedrals and palaces in Kremlin – the fortress of Moscow</a:t>
            </a:r>
          </a:p>
          <a:p>
            <a:r>
              <a:rPr lang="en-US" dirty="0" smtClean="0"/>
              <a:t>Called himself Czar – short for Caesar, which is emperor</a:t>
            </a:r>
          </a:p>
          <a:p>
            <a:r>
              <a:rPr lang="en-US" dirty="0" smtClean="0"/>
              <a:t>Ivan III, A.D. 1480 drove Mongols out of Russia</a:t>
            </a:r>
          </a:p>
          <a:p>
            <a:r>
              <a:rPr lang="en-US" dirty="0" smtClean="0"/>
              <a:t>Expanded territory to N &amp; W</a:t>
            </a:r>
          </a:p>
          <a:p>
            <a:r>
              <a:rPr lang="en-US" dirty="0" smtClean="0"/>
              <a:t>Ivan III dies A.D. 1505 – Russia on the way to a vast empire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2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316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Eastern  Europe  Russia</vt:lpstr>
      <vt:lpstr>Kievan Rus</vt:lpstr>
      <vt:lpstr>Kiev falls to Mongols</vt:lpstr>
      <vt:lpstr>Moscow Rises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Eastern  Europe  Russia</dc:title>
  <dc:creator>ANITA TUCKER</dc:creator>
  <cp:lastModifiedBy>ANITA TUCKER</cp:lastModifiedBy>
  <cp:revision>2</cp:revision>
  <dcterms:created xsi:type="dcterms:W3CDTF">2014-11-05T15:19:15Z</dcterms:created>
  <dcterms:modified xsi:type="dcterms:W3CDTF">2014-11-05T15:29:55Z</dcterms:modified>
</cp:coreProperties>
</file>