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78B692-592D-4D85-9E80-CC84F09B064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48152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8B692-592D-4D85-9E80-CC84F09B064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195107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8B692-592D-4D85-9E80-CC84F09B064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308080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8B692-592D-4D85-9E80-CC84F09B064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61559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8B692-592D-4D85-9E80-CC84F09B064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146662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78B692-592D-4D85-9E80-CC84F09B064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10375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78B692-592D-4D85-9E80-CC84F09B0648}"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3528928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78B692-592D-4D85-9E80-CC84F09B0648}"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252839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8B692-592D-4D85-9E80-CC84F09B0648}"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250374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8B692-592D-4D85-9E80-CC84F09B064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110389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8B692-592D-4D85-9E80-CC84F09B064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29763-C53B-4F5D-8F10-C3957BFF8D8B}" type="slidenum">
              <a:rPr lang="en-US" smtClean="0"/>
              <a:t>‹#›</a:t>
            </a:fld>
            <a:endParaRPr lang="en-US"/>
          </a:p>
        </p:txBody>
      </p:sp>
    </p:spTree>
    <p:extLst>
      <p:ext uri="{BB962C8B-B14F-4D97-AF65-F5344CB8AC3E}">
        <p14:creationId xmlns:p14="http://schemas.microsoft.com/office/powerpoint/2010/main" val="83090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8B692-592D-4D85-9E80-CC84F09B0648}" type="datetimeFigureOut">
              <a:rPr lang="en-US" smtClean="0"/>
              <a:t>10/14/2014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29763-C53B-4F5D-8F10-C3957BFF8D8B}" type="slidenum">
              <a:rPr lang="en-US" smtClean="0"/>
              <a:t>‹#›</a:t>
            </a:fld>
            <a:endParaRPr lang="en-US"/>
          </a:p>
        </p:txBody>
      </p:sp>
    </p:spTree>
    <p:extLst>
      <p:ext uri="{BB962C8B-B14F-4D97-AF65-F5344CB8AC3E}">
        <p14:creationId xmlns:p14="http://schemas.microsoft.com/office/powerpoint/2010/main" val="385267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Town Life</a:t>
            </a:r>
            <a:endParaRPr lang="en-US" dirty="0"/>
          </a:p>
        </p:txBody>
      </p:sp>
      <p:sp>
        <p:nvSpPr>
          <p:cNvPr id="3" name="Subtitle 2"/>
          <p:cNvSpPr>
            <a:spLocks noGrp="1"/>
          </p:cNvSpPr>
          <p:nvPr>
            <p:ph type="subTitle" idx="1"/>
          </p:nvPr>
        </p:nvSpPr>
        <p:spPr/>
        <p:txBody>
          <a:bodyPr/>
          <a:lstStyle/>
          <a:p>
            <a:r>
              <a:rPr lang="en-US" dirty="0" smtClean="0"/>
              <a:t>Mrs. </a:t>
            </a:r>
            <a:r>
              <a:rPr lang="en-US" dirty="0" err="1" smtClean="0"/>
              <a:t>Vignocchi</a:t>
            </a:r>
            <a:endParaRPr lang="en-US" dirty="0" smtClean="0"/>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51044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Town Life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Inside the wall, there were narrow winding streets, and horse drawn carts piled high with goods to trade.  Along each narrow street, there were little shops.  Store owners lived above their shops.  Shops were made of wood with thatched roofs.  Fire was a constant worry.  In the beginning, people who lived in town were not that cramped.  Towns were more of a grouping of traders, each with a permanent shops – traders that had banded together to protect themselves from outside attack.  There were some inns to house travelers, and some stables to take care of the horses, and maybe a doctor or two.  But towns were </a:t>
            </a:r>
            <a:r>
              <a:rPr lang="en-US" smtClean="0"/>
              <a:t>small.As</a:t>
            </a:r>
            <a:r>
              <a:rPr lang="en-US" dirty="0" smtClean="0"/>
              <a:t> more and more people moved to the town, the towns grew in size.  Things were not as organized.  Towns began to stink.  There was no plumbing in the towns.  Garbage and sewage was tossed into the street.  The only people who cleaned up and burned the garbage were the shop owners in the area who needed to keep the streets somewhat passable so that people could come to their shops.  Much of the garbage stayed in the streets until it rotted.  People got sick all the time.  The living conditions were horrible.  Unless you had a shop of your own, with customers that paid their bills, you either worked for someone in exchange for food and shelter, or you begged.  In spite of the conditions, more and more people arrived in the towns, eager to escape their life as serfs on the manors.</a:t>
            </a:r>
            <a:endParaRPr lang="en-US" dirty="0"/>
          </a:p>
        </p:txBody>
      </p:sp>
    </p:spTree>
    <p:extLst>
      <p:ext uri="{BB962C8B-B14F-4D97-AF65-F5344CB8AC3E}">
        <p14:creationId xmlns:p14="http://schemas.microsoft.com/office/powerpoint/2010/main" val="4255000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Early Town Life</vt:lpstr>
      <vt:lpstr>Early Town Life</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Town Life</dc:title>
  <dc:creator>ANITA TUCKER</dc:creator>
  <cp:lastModifiedBy>ANITA TUCKER</cp:lastModifiedBy>
  <cp:revision>1</cp:revision>
  <dcterms:created xsi:type="dcterms:W3CDTF">2014-10-14T17:42:39Z</dcterms:created>
  <dcterms:modified xsi:type="dcterms:W3CDTF">2014-10-14T17:42:47Z</dcterms:modified>
</cp:coreProperties>
</file>