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Middle Ages </a:t>
            </a:r>
            <a:br>
              <a:rPr lang="en-US" dirty="0" smtClean="0"/>
            </a:br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1650" dirty="0" smtClean="0"/>
              <a:t>Geography influences settlement location and occupations.</a:t>
            </a:r>
          </a:p>
          <a:p>
            <a:r>
              <a:rPr lang="en-US" sz="1650" dirty="0" smtClean="0"/>
              <a:t>Western Europe, (Franks, Angles, Saxon) defend homes and society from Muslim, Magyars, Vikings.</a:t>
            </a:r>
          </a:p>
          <a:p>
            <a:r>
              <a:rPr lang="en-US" sz="1650" dirty="0" smtClean="0"/>
              <a:t>Catholic church spread Christianity through Western Europe.</a:t>
            </a:r>
          </a:p>
          <a:p>
            <a:r>
              <a:rPr lang="en-US" sz="1650" dirty="0" smtClean="0"/>
              <a:t>Feudalism  - landowning, loyalty, power of armored knights on horseback.</a:t>
            </a:r>
          </a:p>
          <a:p>
            <a:r>
              <a:rPr lang="en-US" sz="1650" dirty="0" smtClean="0"/>
              <a:t>Knights – Code of Chivalry, lived in castles.  Peasants – simple homes, worked hard all year.</a:t>
            </a:r>
          </a:p>
          <a:p>
            <a:r>
              <a:rPr lang="en-US" sz="1650" dirty="0" smtClean="0"/>
              <a:t>Increased trade, growth of towns, cities and formation of guilds, and city governments.</a:t>
            </a:r>
          </a:p>
          <a:p>
            <a:r>
              <a:rPr lang="en-US" sz="1650" dirty="0" smtClean="0"/>
              <a:t>Magna </a:t>
            </a:r>
            <a:r>
              <a:rPr lang="en-US" sz="1650" dirty="0" err="1" smtClean="0"/>
              <a:t>Carta</a:t>
            </a:r>
            <a:r>
              <a:rPr lang="en-US" sz="1650" dirty="0" smtClean="0"/>
              <a:t> – First Document to Limit Power of Monarch</a:t>
            </a:r>
          </a:p>
          <a:p>
            <a:r>
              <a:rPr lang="en-US" sz="1650" dirty="0" smtClean="0"/>
              <a:t>French Kinds – </a:t>
            </a:r>
            <a:r>
              <a:rPr lang="en-US" sz="1650" dirty="0" err="1" smtClean="0"/>
              <a:t>Capetians</a:t>
            </a:r>
            <a:r>
              <a:rPr lang="en-US" sz="1650" dirty="0" smtClean="0"/>
              <a:t> conquer French land from English – set up first </a:t>
            </a:r>
            <a:r>
              <a:rPr lang="en-US" sz="1650" dirty="0" err="1" smtClean="0"/>
              <a:t>Parlement</a:t>
            </a:r>
            <a:endParaRPr lang="en-US" sz="1650" dirty="0" smtClean="0"/>
          </a:p>
          <a:p>
            <a:r>
              <a:rPr lang="en-US" sz="1650" dirty="0" smtClean="0"/>
              <a:t>Mongols destroy </a:t>
            </a:r>
            <a:r>
              <a:rPr lang="en-US" sz="1650" dirty="0" err="1" smtClean="0"/>
              <a:t>Kievan</a:t>
            </a:r>
            <a:r>
              <a:rPr lang="en-US" sz="1650" dirty="0" smtClean="0"/>
              <a:t> state, Moscow rulers build new Russian state</a:t>
            </a:r>
          </a:p>
          <a:p>
            <a:r>
              <a:rPr lang="en-US" sz="1650" dirty="0" smtClean="0"/>
              <a:t>Crusaders – Holy war to retake Jerusalem from Muslims</a:t>
            </a:r>
          </a:p>
          <a:p>
            <a:r>
              <a:rPr lang="en-US" sz="1650" dirty="0" smtClean="0"/>
              <a:t>Christian church important role in Europe – power and authority</a:t>
            </a:r>
          </a:p>
          <a:p>
            <a:r>
              <a:rPr lang="en-US" sz="1650" dirty="0" smtClean="0"/>
              <a:t>Church supports learning and arts</a:t>
            </a:r>
          </a:p>
          <a:p>
            <a:r>
              <a:rPr lang="en-US" sz="1650" dirty="0" smtClean="0"/>
              <a:t>Plague – Black Death killed 30 – 60% of Europe in 14</a:t>
            </a:r>
            <a:r>
              <a:rPr lang="en-US" sz="1650" baseline="30000" dirty="0" smtClean="0"/>
              <a:t>th</a:t>
            </a:r>
            <a:r>
              <a:rPr lang="en-US" sz="1650" dirty="0" smtClean="0"/>
              <a:t> Century</a:t>
            </a:r>
          </a:p>
          <a:p>
            <a:r>
              <a:rPr lang="en-US" sz="1650" dirty="0" smtClean="0"/>
              <a:t>Wars – 1300 – 1400 -  – Hundred Years War – England vs. France; Spain &amp; Portugal fight Muslims</a:t>
            </a:r>
            <a:endParaRPr lang="en-US" sz="16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198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Early Middle Ages  Main Ideas</vt:lpstr>
      <vt:lpstr>Main Ideas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Middle Ages  Main Ideas</dc:title>
  <dc:creator>cis</dc:creator>
  <cp:lastModifiedBy>cis</cp:lastModifiedBy>
  <cp:revision>1</cp:revision>
  <dcterms:created xsi:type="dcterms:W3CDTF">2014-04-14T14:05:26Z</dcterms:created>
  <dcterms:modified xsi:type="dcterms:W3CDTF">2014-04-14T15:18:50Z</dcterms:modified>
</cp:coreProperties>
</file>