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6" r:id="rId3"/>
    <p:sldId id="257" r:id="rId4"/>
    <p:sldId id="261" r:id="rId5"/>
    <p:sldId id="265" r:id="rId6"/>
    <p:sldId id="258" r:id="rId7"/>
    <p:sldId id="262" r:id="rId8"/>
    <p:sldId id="263" r:id="rId9"/>
    <p:sldId id="264" r:id="rId10"/>
    <p:sldId id="25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0F9FB390-66DD-F946-820E-DDF6ADDD9264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A5675324-5F2E-824E-9BF8-9DA7D47281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Disintegration of the Roman Empire (284 C.E. – 476 C.E.)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Tucker</a:t>
            </a:r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638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455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Germanic Vandals Invade Rome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80317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476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Last Western Emperor is Overthrown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890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Fill in the squares with the dates going from oldest to newest.</a:t>
            </a:r>
          </a:p>
          <a:p>
            <a:r>
              <a:rPr lang="en-US" dirty="0" smtClean="0"/>
              <a:t>Color the squares different colors when you are finished.</a:t>
            </a:r>
          </a:p>
          <a:p>
            <a:r>
              <a:rPr lang="en-US" dirty="0" smtClean="0"/>
              <a:t>Tape the timeline in your interactive notebook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5699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284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Diocletian Becomes Emperor of the Roman Empire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6403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330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Constantine Moves Capital to Constantinople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62275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omeburning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9059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378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Germanic Visigoths Defeat the Romans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17162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395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Emperor Theodosius Dies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61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395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Roman Empire Splits in Two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2485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410 C.E.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Alaric and the Visigoths Capture Rome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270388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1752</TotalTime>
  <Words>131</Words>
  <Application>Microsoft Office PowerPoint</Application>
  <PresentationFormat>On-screen Show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Inkwell</vt:lpstr>
      <vt:lpstr>The Disintegration of the Roman Empire (284 C.E. – 476 C.E.)</vt:lpstr>
      <vt:lpstr>Complete the Time Line</vt:lpstr>
      <vt:lpstr>284 C.E.</vt:lpstr>
      <vt:lpstr>330 C.E.</vt:lpstr>
      <vt:lpstr>Slide 5</vt:lpstr>
      <vt:lpstr>378 C.E.</vt:lpstr>
      <vt:lpstr>395 C.E.</vt:lpstr>
      <vt:lpstr>395 C.E.</vt:lpstr>
      <vt:lpstr>410 C.E.</vt:lpstr>
      <vt:lpstr>455 C.E.</vt:lpstr>
      <vt:lpstr>476 C.E.</vt:lpstr>
    </vt:vector>
  </TitlesOfParts>
  <Company>Nonenenene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Disintegration of the Roman Empire (284 C.E. – 476 C.E.)</dc:title>
  <dc:creator>Ghost Tsohg</dc:creator>
  <cp:lastModifiedBy>cis</cp:lastModifiedBy>
  <cp:revision>124</cp:revision>
  <dcterms:created xsi:type="dcterms:W3CDTF">2013-09-08T04:11:39Z</dcterms:created>
  <dcterms:modified xsi:type="dcterms:W3CDTF">2013-09-12T18:49:02Z</dcterms:modified>
</cp:coreProperties>
</file>