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06EA-CE40-46F0-BF80-F4DB858E213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20B8-0BC2-4759-925F-CB4EB355E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06EA-CE40-46F0-BF80-F4DB858E213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20B8-0BC2-4759-925F-CB4EB355E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06EA-CE40-46F0-BF80-F4DB858E213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20B8-0BC2-4759-925F-CB4EB355E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06EA-CE40-46F0-BF80-F4DB858E213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20B8-0BC2-4759-925F-CB4EB355E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06EA-CE40-46F0-BF80-F4DB858E213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20B8-0BC2-4759-925F-CB4EB355E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06EA-CE40-46F0-BF80-F4DB858E213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20B8-0BC2-4759-925F-CB4EB355E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06EA-CE40-46F0-BF80-F4DB858E213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20B8-0BC2-4759-925F-CB4EB355E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06EA-CE40-46F0-BF80-F4DB858E213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20B8-0BC2-4759-925F-CB4EB355E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06EA-CE40-46F0-BF80-F4DB858E213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20B8-0BC2-4759-925F-CB4EB355E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06EA-CE40-46F0-BF80-F4DB858E213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20B8-0BC2-4759-925F-CB4EB355E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06EA-CE40-46F0-BF80-F4DB858E213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20B8-0BC2-4759-925F-CB4EB355E5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206EA-CE40-46F0-BF80-F4DB858E2132}" type="datetimeFigureOut">
              <a:rPr lang="en-US" smtClean="0"/>
              <a:t>12/3/2013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720B8-0BC2-4759-925F-CB4EB355E5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Desert, Savannah, Rainforest, Mediterranean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Tucker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World History/Honors</a:t>
            </a:r>
          </a:p>
          <a:p>
            <a:r>
              <a:rPr lang="en-US" dirty="0" smtClean="0"/>
              <a:t>Cobalt Institute of Math and Science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                       Savannah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landscape or region that receives an extremely low amount of precipitation.</a:t>
            </a:r>
          </a:p>
          <a:p>
            <a:r>
              <a:rPr lang="en-US" dirty="0" smtClean="0"/>
              <a:t>Less than enough rainfall to support growth of most plants</a:t>
            </a:r>
          </a:p>
          <a:p>
            <a:r>
              <a:rPr lang="en-US" dirty="0" smtClean="0"/>
              <a:t>Most deserts have an average annual precipitation of less than 16 inches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open canopy allows sufficient light to reach the ground</a:t>
            </a:r>
          </a:p>
          <a:p>
            <a:r>
              <a:rPr lang="en-US" dirty="0" smtClean="0"/>
              <a:t>Common definition is basically a grassy woodland with a significant </a:t>
            </a:r>
            <a:r>
              <a:rPr lang="en-US" dirty="0"/>
              <a:t>w</a:t>
            </a:r>
            <a:r>
              <a:rPr lang="en-US" dirty="0" smtClean="0"/>
              <a:t>oody plant components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Rainforest              Mediterranean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Are forests characterized by high rainfall.</a:t>
            </a:r>
          </a:p>
          <a:p>
            <a:r>
              <a:rPr lang="en-US" dirty="0" smtClean="0"/>
              <a:t>With definitions based on minimum normal rainfall of 68 – 78 inches (which is about 6 ½ feet)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Climate characterized by warm to hot, dry summers and mild to cool, wet winters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39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9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125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Desert, Savannah, Rainforest, Mediterranean</vt:lpstr>
      <vt:lpstr>Desert                       Savannah</vt:lpstr>
      <vt:lpstr>Rainforest              Mediterranean</vt:lpstr>
      <vt:lpstr>Slide 4</vt:lpstr>
      <vt:lpstr>Slide 5</vt:lpstr>
    </vt:vector>
  </TitlesOfParts>
  <Company>Victor Valley U H S 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Desert, Savannah, Rainforest, Mediterranean</dc:title>
  <dc:creator>cis</dc:creator>
  <cp:lastModifiedBy>cis</cp:lastModifiedBy>
  <cp:revision>1</cp:revision>
  <dcterms:created xsi:type="dcterms:W3CDTF">2013-12-03T16:15:34Z</dcterms:created>
  <dcterms:modified xsi:type="dcterms:W3CDTF">2013-12-03T16:21:54Z</dcterms:modified>
</cp:coreProperties>
</file>