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FE259-EC1D-4C7E-9382-C2C86BF332BF}" type="datetimeFigureOut">
              <a:rPr lang="en-US" smtClean="0"/>
              <a:t>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99A49-9899-41FA-9542-48F5E22832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Confucianism and Neo-Confucianism Venn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History/Honors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Confucianism            Neo-Confucianism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Created in 600 B.C.E.</a:t>
            </a:r>
          </a:p>
          <a:p>
            <a:r>
              <a:rPr lang="en-US" dirty="0" smtClean="0"/>
              <a:t>Confucius and his followers believed that a good government depended on having wise leaders who ruled to benefit the people.  The Civil Service Exams introduced by Han rulers were a product of Confucian ideas – these exams were supposed to recruit talented government officials</a:t>
            </a:r>
          </a:p>
          <a:p>
            <a:r>
              <a:rPr lang="en-US" dirty="0" smtClean="0"/>
              <a:t>The Fall:  when the Han Dynasty fell, no national government existed to give the civil service exams, therefore Confucianism lost much support and Buddhism began to grow.</a:t>
            </a:r>
          </a:p>
          <a:p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Tang Dynasty gave much support to Neo-Confucianism, and later the Song Dynasty</a:t>
            </a:r>
          </a:p>
          <a:p>
            <a:r>
              <a:rPr lang="en-US" dirty="0" smtClean="0"/>
              <a:t>Was created in part, to reduce Buddhism’s popularity</a:t>
            </a:r>
          </a:p>
          <a:p>
            <a:r>
              <a:rPr lang="en-US" dirty="0" smtClean="0"/>
              <a:t>It taught that life in this world was just as important as the afterlife – followers were expected to take part in life and help others</a:t>
            </a:r>
          </a:p>
          <a:p>
            <a:r>
              <a:rPr lang="en-US" dirty="0" smtClean="0"/>
              <a:t>This new form of Confucianism picked up on some Buddhist and </a:t>
            </a:r>
            <a:r>
              <a:rPr lang="en-US" dirty="0" err="1" smtClean="0"/>
              <a:t>Daoist</a:t>
            </a:r>
            <a:r>
              <a:rPr lang="en-US" dirty="0" smtClean="0"/>
              <a:t> beliefs</a:t>
            </a:r>
          </a:p>
          <a:p>
            <a:r>
              <a:rPr lang="en-US" dirty="0" smtClean="0"/>
              <a:t>It became more than a system of rules for being good, it became a religion with beliefs about the spiritual world.</a:t>
            </a:r>
          </a:p>
          <a:p>
            <a:r>
              <a:rPr lang="en-US" dirty="0" smtClean="0"/>
              <a:t>Taught if people followed Confucius’s teachings, they would find peace of mind and live in harmony with nature</a:t>
            </a:r>
          </a:p>
          <a:p>
            <a:r>
              <a:rPr lang="en-US" dirty="0" smtClean="0"/>
              <a:t>Believed balance between man and nature</a:t>
            </a:r>
          </a:p>
          <a:p>
            <a:r>
              <a:rPr lang="en-US" dirty="0" smtClean="0"/>
              <a:t>Became a way to strengthen the government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Similarities of both Confucianism      and Neo-Confucianism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Patriarchal</a:t>
            </a:r>
          </a:p>
          <a:p>
            <a:r>
              <a:rPr lang="en-US" dirty="0" smtClean="0"/>
              <a:t>Bureaucracy based on Civil Service Exams</a:t>
            </a:r>
          </a:p>
          <a:p>
            <a:r>
              <a:rPr lang="en-US" smtClean="0"/>
              <a:t>Followed  the </a:t>
            </a:r>
            <a:r>
              <a:rPr lang="en-US" dirty="0" smtClean="0"/>
              <a:t>Teachings of Confucius and Disciples</a:t>
            </a:r>
          </a:p>
          <a:p>
            <a:r>
              <a:rPr lang="en-US" dirty="0" smtClean="0"/>
              <a:t>Emphasizes Traditions</a:t>
            </a:r>
          </a:p>
          <a:p>
            <a:r>
              <a:rPr lang="en-US" dirty="0" smtClean="0"/>
              <a:t>Respects Elders</a:t>
            </a:r>
          </a:p>
          <a:p>
            <a:r>
              <a:rPr lang="en-US" dirty="0" smtClean="0"/>
              <a:t>Keeps the Social Hierarchy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245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Confucianism and Neo-Confucianism Venn Diagram</vt:lpstr>
      <vt:lpstr>Confucianism            Neo-Confucianism</vt:lpstr>
      <vt:lpstr>Similarities of both Confucianism      and Neo-Confucianism</vt:lpstr>
    </vt:vector>
  </TitlesOfParts>
  <Company>Victor Valley U H S 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Confucianism and Neo-Confucianism Venn Diagram</dc:title>
  <dc:creator>cis</dc:creator>
  <cp:lastModifiedBy>cis</cp:lastModifiedBy>
  <cp:revision>2</cp:revision>
  <dcterms:created xsi:type="dcterms:W3CDTF">2014-01-30T19:46:57Z</dcterms:created>
  <dcterms:modified xsi:type="dcterms:W3CDTF">2014-01-30T20:00:52Z</dcterms:modified>
</cp:coreProperties>
</file>