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22B1-9890-46B4-AB4E-E10D09435EDB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7A31-31BE-445D-86FA-4849063D36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the Grand Canal and Other Canals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the Grand Canal and Other Canals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Grand Canal – China</a:t>
            </a:r>
          </a:p>
          <a:p>
            <a:r>
              <a:rPr lang="en-US" dirty="0" smtClean="0"/>
              <a:t>Huang He, </a:t>
            </a:r>
            <a:r>
              <a:rPr lang="en-US" dirty="0" err="1" smtClean="0"/>
              <a:t>Haihe</a:t>
            </a:r>
            <a:r>
              <a:rPr lang="en-US" dirty="0" smtClean="0"/>
              <a:t>, Chang Jiang, </a:t>
            </a:r>
            <a:r>
              <a:rPr lang="en-US" dirty="0" err="1" smtClean="0"/>
              <a:t>Qian</a:t>
            </a:r>
            <a:r>
              <a:rPr lang="en-US" dirty="0" smtClean="0"/>
              <a:t>-tang, and </a:t>
            </a:r>
            <a:r>
              <a:rPr lang="en-US" dirty="0" err="1" smtClean="0"/>
              <a:t>Huaihe</a:t>
            </a:r>
            <a:r>
              <a:rPr lang="en-US" dirty="0" smtClean="0"/>
              <a:t> Rivers</a:t>
            </a:r>
          </a:p>
          <a:p>
            <a:r>
              <a:rPr lang="en-US" dirty="0" smtClean="0"/>
              <a:t>1,114 miles or 1,792 km</a:t>
            </a:r>
          </a:p>
          <a:p>
            <a:r>
              <a:rPr lang="en-US" dirty="0" smtClean="0"/>
              <a:t>24 Locks</a:t>
            </a:r>
          </a:p>
          <a:p>
            <a:r>
              <a:rPr lang="en-US" dirty="0" smtClean="0"/>
              <a:t>495 B.C. – A.D. 611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Erie Canal – United States</a:t>
            </a:r>
          </a:p>
          <a:p>
            <a:r>
              <a:rPr lang="en-US" dirty="0" smtClean="0"/>
              <a:t>Hudson River and Great Lakes</a:t>
            </a:r>
          </a:p>
          <a:p>
            <a:r>
              <a:rPr lang="en-US" dirty="0" smtClean="0"/>
              <a:t>363 miles or 584 km</a:t>
            </a:r>
          </a:p>
          <a:p>
            <a:r>
              <a:rPr lang="en-US" dirty="0" smtClean="0"/>
              <a:t>77 Locks</a:t>
            </a:r>
          </a:p>
          <a:p>
            <a:r>
              <a:rPr lang="en-US" dirty="0" smtClean="0"/>
              <a:t>1825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the Grand Canal and Other Canals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Panama Canal – Panama</a:t>
            </a:r>
            <a:r>
              <a:rPr lang="en-US" dirty="0" smtClean="0"/>
              <a:t>	</a:t>
            </a:r>
          </a:p>
          <a:p>
            <a:r>
              <a:rPr lang="en-US" dirty="0" smtClean="0"/>
              <a:t>Caribbean Sea and Pacific Ocean</a:t>
            </a:r>
          </a:p>
          <a:p>
            <a:r>
              <a:rPr lang="en-US" dirty="0" smtClean="0"/>
              <a:t>51 miles or 82 km</a:t>
            </a:r>
          </a:p>
          <a:p>
            <a:r>
              <a:rPr lang="en-US" dirty="0" smtClean="0"/>
              <a:t>3 Locks</a:t>
            </a:r>
          </a:p>
          <a:p>
            <a:r>
              <a:rPr lang="en-US" dirty="0" smtClean="0"/>
              <a:t>1914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smtClean="0"/>
              <a:t>Suez Canal – Egypt</a:t>
            </a:r>
          </a:p>
          <a:p>
            <a:endParaRPr lang="en-US" smtClean="0"/>
          </a:p>
          <a:p>
            <a:r>
              <a:rPr lang="en-US" smtClean="0"/>
              <a:t>Red </a:t>
            </a:r>
            <a:r>
              <a:rPr lang="en-US" dirty="0" smtClean="0"/>
              <a:t>Sea and Mediterranean Sea</a:t>
            </a:r>
          </a:p>
          <a:p>
            <a:r>
              <a:rPr lang="en-US" dirty="0" smtClean="0"/>
              <a:t>100 miles or 161 km</a:t>
            </a:r>
          </a:p>
          <a:p>
            <a:r>
              <a:rPr lang="en-US" dirty="0" smtClean="0"/>
              <a:t>0 Locks</a:t>
            </a:r>
          </a:p>
          <a:p>
            <a:r>
              <a:rPr lang="en-US" dirty="0" smtClean="0"/>
              <a:t>1869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Comparing the Grand Canal and Other Canals</vt:lpstr>
      <vt:lpstr>Comparing the Grand Canal and Other Canals</vt:lpstr>
      <vt:lpstr>Comparing the Grand Canal and Other Canals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the Grand Canal and Other Canals</dc:title>
  <dc:creator>cis</dc:creator>
  <cp:lastModifiedBy>cis</cp:lastModifiedBy>
  <cp:revision>1</cp:revision>
  <dcterms:created xsi:type="dcterms:W3CDTF">2014-01-28T16:05:04Z</dcterms:created>
  <dcterms:modified xsi:type="dcterms:W3CDTF">2014-01-28T16:14:16Z</dcterms:modified>
</cp:coreProperties>
</file>