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D524-783A-4579-B538-B157E0880DEA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D692-C7F2-41E3-B0D8-6F5C01FF30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Christianity, Islam, Judaism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C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H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R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I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S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T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I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A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N</a:t>
            </a: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I</a:t>
            </a:r>
            <a:endParaRPr lang="en-US" sz="2800" dirty="0">
              <a:latin typeface="Castellar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astellar" pitchFamily="18" charset="0"/>
              </a:rPr>
              <a:t>T</a:t>
            </a:r>
          </a:p>
          <a:p>
            <a:pPr>
              <a:buNone/>
            </a:pPr>
            <a:r>
              <a:rPr lang="en-US" sz="2800" dirty="0">
                <a:latin typeface="Castellar" pitchFamily="18" charset="0"/>
              </a:rPr>
              <a:t>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b="1" dirty="0" smtClean="0">
                <a:latin typeface="+mj-lt"/>
              </a:rPr>
              <a:t>	FEATURES </a:t>
            </a:r>
            <a:r>
              <a:rPr lang="en-US" sz="4800" b="1" dirty="0">
                <a:latin typeface="+mj-lt"/>
              </a:rPr>
              <a:t>OF RELIGION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CENTRAL PROPHET			</a:t>
            </a:r>
            <a:r>
              <a:rPr lang="en-US" sz="3600" b="1" dirty="0" err="1">
                <a:latin typeface="+mj-lt"/>
              </a:rPr>
              <a:t>PROPHET</a:t>
            </a:r>
            <a:endParaRPr lang="en-US" sz="3600" b="1" dirty="0">
              <a:latin typeface="+mj-lt"/>
            </a:endParaRPr>
          </a:p>
          <a:p>
            <a:r>
              <a:rPr lang="en-US" sz="3600" b="1" dirty="0">
                <a:latin typeface="+mj-lt"/>
              </a:rPr>
              <a:t>  OR FOUNDER		 	</a:t>
            </a:r>
            <a:r>
              <a:rPr lang="en-US" sz="3600" b="1" dirty="0" smtClean="0">
                <a:latin typeface="+mj-lt"/>
              </a:rPr>
              <a:t>“</a:t>
            </a:r>
            <a:r>
              <a:rPr lang="en-US" sz="3600" b="1" dirty="0">
                <a:latin typeface="+mj-lt"/>
              </a:rPr>
              <a:t>JESUS”</a:t>
            </a:r>
          </a:p>
          <a:p>
            <a:r>
              <a:rPr lang="en-US" sz="3600" b="1" dirty="0">
                <a:latin typeface="+mj-lt"/>
              </a:rPr>
              <a:t>					</a:t>
            </a:r>
          </a:p>
          <a:p>
            <a:r>
              <a:rPr lang="en-US" sz="3600" b="1" dirty="0">
                <a:latin typeface="+mj-lt"/>
              </a:rPr>
              <a:t>APPROX DATE OF ORIGIN		</a:t>
            </a:r>
            <a:r>
              <a:rPr lang="en-US" sz="3600" b="1" dirty="0" smtClean="0">
                <a:latin typeface="+mj-lt"/>
              </a:rPr>
              <a:t>	A.D</a:t>
            </a:r>
            <a:r>
              <a:rPr lang="en-US" sz="3600" b="1" dirty="0">
                <a:latin typeface="+mj-lt"/>
              </a:rPr>
              <a:t>. 30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SCRIPTURE				BIBLE (OLD &amp;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NEW </a:t>
            </a:r>
            <a:r>
              <a:rPr lang="en-US" sz="3600" b="1" dirty="0">
                <a:latin typeface="+mj-lt"/>
              </a:rPr>
              <a:t>TESTAMENT)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BRANCHES/				ROMAN CATHOLIC</a:t>
            </a:r>
          </a:p>
          <a:p>
            <a:r>
              <a:rPr lang="en-US" sz="3600" b="1" dirty="0">
                <a:latin typeface="+mj-lt"/>
              </a:rPr>
              <a:t>DIVISIONS				EASTERN ORTHODOX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MANY </a:t>
            </a:r>
            <a:r>
              <a:rPr lang="en-US" sz="3600" b="1" dirty="0">
                <a:latin typeface="+mj-lt"/>
              </a:rPr>
              <a:t>PROTESTANT</a:t>
            </a:r>
          </a:p>
          <a:p>
            <a:r>
              <a:rPr lang="en-US" sz="3600" b="1" dirty="0">
                <a:latin typeface="+mj-lt"/>
              </a:rPr>
              <a:t>				CHURCHES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HIERACHY				CATHOLICS AND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ORTHODOX </a:t>
            </a:r>
            <a:r>
              <a:rPr lang="en-US" sz="3600" b="1" dirty="0">
                <a:latin typeface="+mj-lt"/>
              </a:rPr>
              <a:t>HAVE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ELABORATE </a:t>
            </a:r>
            <a:r>
              <a:rPr lang="en-US" sz="3600" b="1" dirty="0">
                <a:latin typeface="+mj-lt"/>
              </a:rPr>
              <a:t>HEIRARCHY.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SOME </a:t>
            </a:r>
            <a:r>
              <a:rPr lang="en-US" sz="3600" b="1" dirty="0">
                <a:latin typeface="+mj-lt"/>
              </a:rPr>
              <a:t>PROTESTANT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BRANCHES </a:t>
            </a:r>
            <a:r>
              <a:rPr lang="en-US" sz="3600" b="1" dirty="0">
                <a:latin typeface="+mj-lt"/>
              </a:rPr>
              <a:t>HAVE 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ALMOST </a:t>
            </a:r>
            <a:r>
              <a:rPr lang="en-US" sz="3600" b="1" dirty="0">
                <a:latin typeface="+mj-lt"/>
              </a:rPr>
              <a:t>NONE.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CHARITY				TITHE:  10% OF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INCOME</a:t>
            </a:r>
            <a:endParaRPr lang="en-US" sz="3600" b="1" dirty="0">
              <a:latin typeface="+mj-lt"/>
            </a:endParaRP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DIETARY RESTRICTIONS:		</a:t>
            </a:r>
            <a:r>
              <a:rPr lang="en-US" sz="3600" b="1" dirty="0" smtClean="0">
                <a:latin typeface="+mj-lt"/>
              </a:rPr>
              <a:t>	GENERALLY </a:t>
            </a:r>
            <a:r>
              <a:rPr lang="en-US" sz="3600" b="1" dirty="0">
                <a:latin typeface="+mj-lt"/>
              </a:rPr>
              <a:t>NONE: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SOME </a:t>
            </a:r>
            <a:r>
              <a:rPr lang="en-US" sz="3600" b="1" dirty="0">
                <a:latin typeface="+mj-lt"/>
              </a:rPr>
              <a:t>BRANCHES 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DISCOURAGE</a:t>
            </a:r>
            <a:endParaRPr lang="en-US" sz="3600" b="1" dirty="0">
              <a:latin typeface="+mj-lt"/>
            </a:endParaRP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ALCOHOL</a:t>
            </a:r>
            <a:r>
              <a:rPr lang="en-US" sz="3600" b="1" dirty="0">
                <a:latin typeface="+mj-lt"/>
              </a:rPr>
              <a:t>.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r>
              <a:rPr lang="en-US" sz="3600" b="1" dirty="0">
                <a:latin typeface="+mj-lt"/>
              </a:rPr>
              <a:t>LIFE AFTER DEATH			JUDGEMENT FOLLOWED</a:t>
            </a:r>
          </a:p>
          <a:p>
            <a:r>
              <a:rPr lang="en-US" sz="3600" b="1" dirty="0">
                <a:latin typeface="+mj-lt"/>
              </a:rPr>
              <a:t>				</a:t>
            </a:r>
            <a:r>
              <a:rPr lang="en-US" sz="3600" b="1" dirty="0" smtClean="0">
                <a:latin typeface="+mj-lt"/>
              </a:rPr>
              <a:t>BY </a:t>
            </a:r>
            <a:r>
              <a:rPr lang="en-US" sz="3600" b="1" dirty="0">
                <a:latin typeface="+mj-lt"/>
              </a:rPr>
              <a:t>HEAVEN OR HELL</a:t>
            </a:r>
          </a:p>
          <a:p>
            <a:r>
              <a:rPr lang="en-US" sz="3600" b="1" dirty="0">
                <a:latin typeface="+mj-lt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975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>
                <a:latin typeface="Castellar" pitchFamily="18" charset="0"/>
              </a:rPr>
              <a:t>J</a:t>
            </a:r>
          </a:p>
          <a:p>
            <a:pPr>
              <a:buNone/>
            </a:pPr>
            <a:r>
              <a:rPr lang="en-US" sz="4800" dirty="0" smtClean="0">
                <a:latin typeface="Castellar" pitchFamily="18" charset="0"/>
              </a:rPr>
              <a:t>U</a:t>
            </a:r>
          </a:p>
          <a:p>
            <a:pPr>
              <a:buNone/>
            </a:pPr>
            <a:r>
              <a:rPr lang="en-US" sz="4800" dirty="0" smtClean="0">
                <a:latin typeface="Castellar" pitchFamily="18" charset="0"/>
              </a:rPr>
              <a:t>D</a:t>
            </a:r>
          </a:p>
          <a:p>
            <a:pPr>
              <a:buNone/>
            </a:pPr>
            <a:r>
              <a:rPr lang="en-US" sz="4800" dirty="0" smtClean="0">
                <a:latin typeface="Castellar" pitchFamily="18" charset="0"/>
              </a:rPr>
              <a:t>A</a:t>
            </a:r>
          </a:p>
          <a:p>
            <a:pPr>
              <a:buNone/>
            </a:pPr>
            <a:r>
              <a:rPr lang="en-US" sz="4800" dirty="0" smtClean="0">
                <a:latin typeface="Castellar" pitchFamily="18" charset="0"/>
              </a:rPr>
              <a:t>I</a:t>
            </a:r>
          </a:p>
          <a:p>
            <a:pPr>
              <a:buNone/>
            </a:pPr>
            <a:r>
              <a:rPr lang="en-US" sz="4800" dirty="0" smtClean="0">
                <a:latin typeface="Castellar" pitchFamily="18" charset="0"/>
              </a:rPr>
              <a:t>S</a:t>
            </a:r>
          </a:p>
          <a:p>
            <a:pPr>
              <a:buNone/>
            </a:pPr>
            <a:r>
              <a:rPr lang="en-US" sz="4800" dirty="0">
                <a:latin typeface="Castellar" pitchFamily="18" charset="0"/>
              </a:rPr>
              <a:t>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4800" b="1" dirty="0" smtClean="0"/>
              <a:t>	FEATURES </a:t>
            </a:r>
            <a:r>
              <a:rPr lang="en-US" sz="4800" b="1" dirty="0"/>
              <a:t>OF RELIGION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CENTRAL PROPHET			</a:t>
            </a:r>
            <a:r>
              <a:rPr lang="en-US" sz="3600" b="1" dirty="0" err="1"/>
              <a:t>PROPHET</a:t>
            </a:r>
            <a:endParaRPr lang="en-US" sz="3600" b="1" dirty="0"/>
          </a:p>
          <a:p>
            <a:r>
              <a:rPr lang="en-US" sz="3600" b="1" dirty="0"/>
              <a:t>  OR FOUNDER			</a:t>
            </a:r>
            <a:r>
              <a:rPr lang="en-US" sz="3600" b="1" dirty="0" smtClean="0"/>
              <a:t>“</a:t>
            </a:r>
            <a:r>
              <a:rPr lang="en-US" sz="3600" b="1" dirty="0"/>
              <a:t>ABRAHAM”</a:t>
            </a:r>
          </a:p>
          <a:p>
            <a:r>
              <a:rPr lang="en-US" sz="3600" b="1" dirty="0"/>
              <a:t>					</a:t>
            </a:r>
          </a:p>
          <a:p>
            <a:r>
              <a:rPr lang="en-US" sz="3600" b="1" dirty="0"/>
              <a:t>APPROX DATE OF ORIGIN		</a:t>
            </a:r>
            <a:r>
              <a:rPr lang="en-US" sz="3600" b="1" dirty="0" smtClean="0"/>
              <a:t>	1800’S </a:t>
            </a:r>
            <a:r>
              <a:rPr lang="en-US" sz="3600" b="1" dirty="0"/>
              <a:t>B.C.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SCRIPTURE				TORAH, PROPHETS,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WRITINGS</a:t>
            </a:r>
            <a:r>
              <a:rPr lang="en-US" sz="3600" b="1" dirty="0"/>
              <a:t>, &amp; THE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TALMUD </a:t>
            </a:r>
            <a:r>
              <a:rPr lang="en-US" sz="3600" b="1" dirty="0"/>
              <a:t>(ORAL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TRADITION </a:t>
            </a:r>
            <a:r>
              <a:rPr lang="en-US" sz="3600" b="1" dirty="0"/>
              <a:t>&amp;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COMMENTARY</a:t>
            </a:r>
            <a:r>
              <a:rPr lang="en-US" sz="3600" b="1" dirty="0"/>
              <a:t>)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BRANCHES/				MODERN BRANCHES </a:t>
            </a:r>
          </a:p>
          <a:p>
            <a:r>
              <a:rPr lang="en-US" sz="3600" b="1" dirty="0"/>
              <a:t>DIVISIONS				INCLUDE REFORM,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CONSERVATIVE</a:t>
            </a:r>
            <a:r>
              <a:rPr lang="en-US" sz="3600" b="1" dirty="0"/>
              <a:t>, &amp;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MODERN </a:t>
            </a:r>
            <a:r>
              <a:rPr lang="en-US" sz="3600" b="1" dirty="0"/>
              <a:t>ORTHODOX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HIERACHY				NONE; RABBIS ARE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CONSIDERED </a:t>
            </a:r>
            <a:endParaRPr lang="en-US" sz="3600" b="1" dirty="0"/>
          </a:p>
          <a:p>
            <a:r>
              <a:rPr lang="en-US" sz="3600" b="1" dirty="0"/>
              <a:t>				</a:t>
            </a:r>
            <a:r>
              <a:rPr lang="en-US" sz="3600" b="1" dirty="0" smtClean="0"/>
              <a:t>TEACHERS</a:t>
            </a:r>
            <a:endParaRPr lang="en-US" sz="3600" b="1" dirty="0"/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CHARITY				TZENHAKAH:  10%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OF </a:t>
            </a:r>
            <a:r>
              <a:rPr lang="en-US" sz="3600" b="1" dirty="0"/>
              <a:t>INCOME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DIETARY RESTRICTIONS:		</a:t>
            </a:r>
            <a:r>
              <a:rPr lang="en-US" sz="3600" b="1" dirty="0" smtClean="0"/>
              <a:t>	NO </a:t>
            </a:r>
            <a:r>
              <a:rPr lang="en-US" sz="3600" b="1" dirty="0"/>
              <a:t>PORK OR CERTAIN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SEAFOOD</a:t>
            </a:r>
            <a:r>
              <a:rPr lang="en-US" sz="3600" b="1" dirty="0"/>
              <a:t>; OTHER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MEAT </a:t>
            </a:r>
            <a:r>
              <a:rPr lang="en-US" sz="3600" b="1" dirty="0"/>
              <a:t>KILLED BY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KOSHER </a:t>
            </a:r>
            <a:r>
              <a:rPr lang="en-US" sz="3600" b="1" dirty="0"/>
              <a:t>METHOD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SEPARATION </a:t>
            </a:r>
            <a:r>
              <a:rPr lang="en-US" sz="3600" b="1" dirty="0"/>
              <a:t>OF MEAT/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DAIRY</a:t>
            </a:r>
            <a:endParaRPr lang="en-US" sz="3600" b="1" dirty="0"/>
          </a:p>
          <a:p>
            <a:r>
              <a:rPr lang="en-US" sz="3600" b="1" dirty="0"/>
              <a:t>LIFE AFTER DEATH			NO IMMEDIATE LIFE AFTER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DEATH</a:t>
            </a:r>
            <a:r>
              <a:rPr lang="en-US" sz="3600" b="1" dirty="0"/>
              <a:t>.  LIFE IN A WORLD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TO </a:t>
            </a:r>
            <a:r>
              <a:rPr lang="en-US" sz="3600" b="1" dirty="0"/>
              <a:t>COME AFTER MESSIAH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6000" dirty="0" smtClean="0">
                <a:latin typeface="Castellar" pitchFamily="18" charset="0"/>
              </a:rPr>
              <a:t>I</a:t>
            </a:r>
          </a:p>
          <a:p>
            <a:pPr>
              <a:buNone/>
            </a:pPr>
            <a:r>
              <a:rPr lang="en-US" sz="6000" dirty="0" smtClean="0">
                <a:latin typeface="Castellar" pitchFamily="18" charset="0"/>
              </a:rPr>
              <a:t>S</a:t>
            </a:r>
          </a:p>
          <a:p>
            <a:pPr>
              <a:buNone/>
            </a:pPr>
            <a:r>
              <a:rPr lang="en-US" sz="6000" dirty="0" smtClean="0">
                <a:latin typeface="Castellar" pitchFamily="18" charset="0"/>
              </a:rPr>
              <a:t>L</a:t>
            </a:r>
          </a:p>
          <a:p>
            <a:pPr>
              <a:buNone/>
            </a:pPr>
            <a:r>
              <a:rPr lang="en-US" sz="6000" dirty="0">
                <a:latin typeface="Castellar" pitchFamily="18" charset="0"/>
              </a:rPr>
              <a:t>A</a:t>
            </a:r>
            <a:endParaRPr lang="en-US" sz="6000" dirty="0" smtClean="0">
              <a:latin typeface="Castellar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Castellar" pitchFamily="18" charset="0"/>
              </a:rPr>
              <a:t>S</a:t>
            </a:r>
          </a:p>
          <a:p>
            <a:pPr>
              <a:buNone/>
            </a:pPr>
            <a:r>
              <a:rPr lang="en-US" sz="6000" dirty="0" smtClean="0">
                <a:latin typeface="Castellar" pitchFamily="18" charset="0"/>
              </a:rPr>
              <a:t>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4800" b="1" dirty="0" smtClean="0"/>
              <a:t>FEATURES </a:t>
            </a:r>
            <a:r>
              <a:rPr lang="en-US" sz="4800" b="1" dirty="0"/>
              <a:t>OF RELIGION</a:t>
            </a:r>
          </a:p>
          <a:p>
            <a:r>
              <a:rPr lang="en-US" b="1" dirty="0"/>
              <a:t> </a:t>
            </a:r>
          </a:p>
          <a:p>
            <a:r>
              <a:rPr lang="en-US" sz="3600" b="1" dirty="0"/>
              <a:t>CENTRAL PROPHET			</a:t>
            </a:r>
            <a:r>
              <a:rPr lang="en-US" sz="3600" b="1" dirty="0" err="1"/>
              <a:t>PROPHET</a:t>
            </a:r>
            <a:endParaRPr lang="en-US" sz="3600" b="1" dirty="0"/>
          </a:p>
          <a:p>
            <a:r>
              <a:rPr lang="en-US" sz="3600" b="1" dirty="0"/>
              <a:t>  OR FOUNDER			“MUHAMMAD”</a:t>
            </a:r>
          </a:p>
          <a:p>
            <a:r>
              <a:rPr lang="en-US" sz="3600" b="1" dirty="0"/>
              <a:t>					</a:t>
            </a:r>
          </a:p>
          <a:p>
            <a:r>
              <a:rPr lang="en-US" sz="3600" b="1" dirty="0"/>
              <a:t>APPROX DATE OF ORIGIN		</a:t>
            </a:r>
            <a:r>
              <a:rPr lang="en-US" sz="3600" b="1" dirty="0" smtClean="0"/>
              <a:t>	A.D</a:t>
            </a:r>
            <a:r>
              <a:rPr lang="en-US" sz="3600" b="1" dirty="0"/>
              <a:t>. 622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SCRIPTURE				QURAN (GODS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REVELATIONS </a:t>
            </a:r>
            <a:r>
              <a:rPr lang="en-US" sz="3600" b="1" dirty="0"/>
              <a:t>TO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MUHAMMAD</a:t>
            </a:r>
            <a:r>
              <a:rPr lang="en-US" sz="3600" b="1" dirty="0"/>
              <a:t>)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SUNNA </a:t>
            </a:r>
            <a:r>
              <a:rPr lang="en-US" sz="3600" b="1" dirty="0"/>
              <a:t>(CUSTOMS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BASED </a:t>
            </a:r>
            <a:r>
              <a:rPr lang="en-US" sz="3600" b="1" dirty="0"/>
              <a:t>ON MUHAMMAD</a:t>
            </a:r>
          </a:p>
          <a:p>
            <a:pPr lvl="8">
              <a:buNone/>
            </a:pPr>
            <a:r>
              <a:rPr lang="en-US" sz="3600" b="1" dirty="0"/>
              <a:t>SAYINGS)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BRANCHES/				SUNNI – SHIITE  </a:t>
            </a:r>
          </a:p>
          <a:p>
            <a:r>
              <a:rPr lang="en-US" sz="3600" b="1" dirty="0"/>
              <a:t>DIVISIONS				DIVISION BASED ON</a:t>
            </a:r>
          </a:p>
          <a:p>
            <a:pPr lvl="8">
              <a:buNone/>
            </a:pPr>
            <a:r>
              <a:rPr lang="en-US" sz="3600" b="1" dirty="0"/>
              <a:t>DISAGREEMENT OVER</a:t>
            </a:r>
          </a:p>
          <a:p>
            <a:pPr lvl="8">
              <a:buNone/>
            </a:pPr>
            <a:r>
              <a:rPr lang="en-US" sz="3600" b="1" dirty="0"/>
              <a:t>MUHAMMAD’S SUCCESSOR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HIERACHY				NONE; PRAYERS ARE LED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BY </a:t>
            </a:r>
            <a:r>
              <a:rPr lang="en-US" sz="3600" b="1" dirty="0"/>
              <a:t>IMAMS (TEACHERS)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WHO </a:t>
            </a:r>
            <a:r>
              <a:rPr lang="en-US" sz="3600" b="1" dirty="0"/>
              <a:t>HAVE STUDIED THE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QURAN</a:t>
            </a:r>
            <a:endParaRPr lang="en-US" sz="3600" b="1" dirty="0"/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CHARITY				ZAKET:  2.5%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OF </a:t>
            </a:r>
            <a:r>
              <a:rPr lang="en-US" sz="3600" b="1" dirty="0"/>
              <a:t>INCOME</a:t>
            </a:r>
          </a:p>
          <a:p>
            <a:r>
              <a:rPr lang="en-US" sz="3600" b="1" dirty="0"/>
              <a:t> </a:t>
            </a:r>
          </a:p>
          <a:p>
            <a:r>
              <a:rPr lang="en-US" sz="3600" b="1" dirty="0"/>
              <a:t>DIETARY RESTRICTIONS:		</a:t>
            </a:r>
            <a:r>
              <a:rPr lang="en-US" sz="3600" b="1" dirty="0" smtClean="0"/>
              <a:t>	NO </a:t>
            </a:r>
            <a:r>
              <a:rPr lang="en-US" sz="3600" b="1" dirty="0"/>
              <a:t>PORK; OTHER MEAT</a:t>
            </a:r>
          </a:p>
          <a:p>
            <a:pPr lvl="8">
              <a:buNone/>
            </a:pPr>
            <a:r>
              <a:rPr lang="en-US" sz="3600" b="1" dirty="0"/>
              <a:t>PREPARED BY HALAL</a:t>
            </a:r>
          </a:p>
          <a:p>
            <a:pPr lvl="8">
              <a:buNone/>
            </a:pPr>
            <a:r>
              <a:rPr lang="en-US" sz="3600" b="1" dirty="0"/>
              <a:t>METHOD; NO ALCOHOL</a:t>
            </a:r>
          </a:p>
          <a:p>
            <a:r>
              <a:rPr lang="en-US" sz="3600" b="1" dirty="0"/>
              <a:t>					</a:t>
            </a:r>
          </a:p>
          <a:p>
            <a:r>
              <a:rPr lang="en-US" sz="3600" b="1" dirty="0"/>
              <a:t>LIFE AFTER DEATH			JUDGEMENT, FOLLOWED </a:t>
            </a:r>
          </a:p>
          <a:p>
            <a:r>
              <a:rPr lang="en-US" sz="3600" b="1" dirty="0"/>
              <a:t>				</a:t>
            </a:r>
            <a:r>
              <a:rPr lang="en-US" sz="3600" b="1" dirty="0" smtClean="0"/>
              <a:t>BY </a:t>
            </a:r>
            <a:r>
              <a:rPr lang="en-US" sz="3600" b="1" dirty="0"/>
              <a:t>HEAVEN OR HELL</a:t>
            </a:r>
          </a:p>
          <a:p>
            <a:r>
              <a:rPr lang="en-US" sz="3600" b="1" dirty="0"/>
              <a:t>		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46</Words>
  <Application>Microsoft Office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Christianity, Islam, Judaism</vt:lpstr>
      <vt:lpstr>Slide 2</vt:lpstr>
      <vt:lpstr>Slide 3</vt:lpstr>
      <vt:lpstr>Christianity</vt:lpstr>
      <vt:lpstr>Slide 5</vt:lpstr>
      <vt:lpstr>Judaism</vt:lpstr>
      <vt:lpstr>Slide 7</vt:lpstr>
      <vt:lpstr>Islam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Christianity, Islam, Judaism</dc:title>
  <dc:creator>cis</dc:creator>
  <cp:lastModifiedBy>cis</cp:lastModifiedBy>
  <cp:revision>115</cp:revision>
  <dcterms:created xsi:type="dcterms:W3CDTF">2013-10-23T21:31:45Z</dcterms:created>
  <dcterms:modified xsi:type="dcterms:W3CDTF">2013-10-24T16:51:08Z</dcterms:modified>
</cp:coreProperties>
</file>