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319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72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52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74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8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20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43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60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44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550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C497E-69B2-AC42-BC22-47058AEDBB3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9B47-C83B-F94F-BC8C-34A45660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3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Servant Exams</a:t>
            </a:r>
            <a:br>
              <a:rPr lang="en-US" dirty="0" smtClean="0"/>
            </a:br>
            <a:r>
              <a:rPr lang="en-US" dirty="0" smtClean="0"/>
              <a:t> &amp; The Silk Road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637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Civil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434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Civil Servant Exams began in the Han Dynasty.</a:t>
            </a:r>
          </a:p>
          <a:p>
            <a:r>
              <a:rPr lang="en-US" dirty="0" err="1" smtClean="0"/>
              <a:t>Tlzong</a:t>
            </a:r>
            <a:r>
              <a:rPr lang="en-US" dirty="0" smtClean="0"/>
              <a:t>, of the Tang Dynasty, restored Civil Service Exam System.</a:t>
            </a:r>
          </a:p>
          <a:p>
            <a:r>
              <a:rPr lang="en-US" dirty="0" smtClean="0"/>
              <a:t>Only men could take the test.</a:t>
            </a:r>
          </a:p>
          <a:p>
            <a:r>
              <a:rPr lang="en-US" dirty="0" smtClean="0"/>
              <a:t>Tested on their knowledge of Confucian Writings.</a:t>
            </a:r>
          </a:p>
          <a:p>
            <a:r>
              <a:rPr lang="en-US" dirty="0" smtClean="0"/>
              <a:t>3 levels of the exam: 1 - Local, 2 – Provincial, 3 – Imperial (Could become a minister or marry a princess.)</a:t>
            </a:r>
          </a:p>
          <a:p>
            <a:r>
              <a:rPr lang="en-US" dirty="0" smtClean="0"/>
              <a:t>Took many years of studying to prepare for Examinations.</a:t>
            </a:r>
          </a:p>
          <a:p>
            <a:r>
              <a:rPr lang="en-US" dirty="0" smtClean="0"/>
              <a:t>Exams were very difficult – had to learn all 431,286 words of the classics by heart.</a:t>
            </a:r>
          </a:p>
          <a:p>
            <a:r>
              <a:rPr lang="en-US" dirty="0" smtClean="0"/>
              <a:t>Approximately 1 out of 5 men passed the Exam.</a:t>
            </a:r>
          </a:p>
          <a:p>
            <a:r>
              <a:rPr lang="en-US" dirty="0" smtClean="0"/>
              <a:t>Clothes &amp; Jewelry of Civil Service </a:t>
            </a:r>
            <a:r>
              <a:rPr lang="en-US" dirty="0" err="1" smtClean="0"/>
              <a:t>indicatred</a:t>
            </a:r>
            <a:r>
              <a:rPr lang="en-US" dirty="0" smtClean="0"/>
              <a:t> their ranks.</a:t>
            </a:r>
          </a:p>
          <a:p>
            <a:r>
              <a:rPr lang="en-US" dirty="0" smtClean="0"/>
              <a:t>Created a new, wealthy class in China.</a:t>
            </a:r>
          </a:p>
          <a:p>
            <a:r>
              <a:rPr lang="en-US" dirty="0" smtClean="0"/>
              <a:t>Many Duties include – Enforcing Law and Order, collecting taxes, Organizing Labor for public projects, supervising schools, storing grain for future famines, and judging civil and criminal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625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Silk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6"/>
            <a:ext cx="8229600" cy="4840288"/>
          </a:xfrm>
        </p:spPr>
        <p:txBody>
          <a:bodyPr>
            <a:noAutofit/>
          </a:bodyPr>
          <a:lstStyle/>
          <a:p>
            <a:r>
              <a:rPr lang="en-US" sz="1900" dirty="0" smtClean="0"/>
              <a:t>During the Tang Dynasty C.E. 618 – 907</a:t>
            </a:r>
          </a:p>
          <a:p>
            <a:r>
              <a:rPr lang="en-US" sz="1900" dirty="0" smtClean="0"/>
              <a:t>Silk cloth was known for having a fine texture, lightweight quality, beauty, strength, and was highly valued and used as a kind of money.</a:t>
            </a:r>
          </a:p>
          <a:p>
            <a:r>
              <a:rPr lang="en-US" sz="1900" dirty="0" smtClean="0"/>
              <a:t>Ideas &amp; technologies, such as paper making &amp; glass making were exchanged.</a:t>
            </a:r>
          </a:p>
          <a:p>
            <a:r>
              <a:rPr lang="en-US" sz="1900" dirty="0" smtClean="0"/>
              <a:t>Along the route, the caravans stopped in </a:t>
            </a:r>
            <a:r>
              <a:rPr lang="en-US" sz="1900" dirty="0" err="1" smtClean="0"/>
              <a:t>Dunhuang</a:t>
            </a:r>
            <a:r>
              <a:rPr lang="en-US" sz="1900" dirty="0" smtClean="0"/>
              <a:t>, an important religious center for Buddhism.</a:t>
            </a:r>
          </a:p>
          <a:p>
            <a:r>
              <a:rPr lang="en-US" sz="1900" dirty="0" smtClean="0"/>
              <a:t>The Buddhist religion made its way from India to China by the Silk Road.</a:t>
            </a:r>
          </a:p>
          <a:p>
            <a:r>
              <a:rPr lang="en-US" sz="1900" dirty="0" smtClean="0"/>
              <a:t>Chinese Merchants &amp; Government officials from </a:t>
            </a:r>
            <a:r>
              <a:rPr lang="en-US" sz="1900" dirty="0" err="1" smtClean="0"/>
              <a:t>Chang’an</a:t>
            </a:r>
            <a:r>
              <a:rPr lang="en-US" sz="1900" dirty="0" smtClean="0"/>
              <a:t> formed long caravans to take silk fabric to the West.</a:t>
            </a:r>
          </a:p>
          <a:p>
            <a:r>
              <a:rPr lang="en-US" sz="1900" dirty="0" smtClean="0"/>
              <a:t>The route from </a:t>
            </a:r>
            <a:r>
              <a:rPr lang="en-US" sz="1900" dirty="0" err="1" smtClean="0"/>
              <a:t>Chang’an</a:t>
            </a:r>
            <a:r>
              <a:rPr lang="en-US" sz="1900" dirty="0" smtClean="0"/>
              <a:t> to Byzantium was more than 6,000 miles long &amp; it became known as the “Silk Route” or “Silk Road.”</a:t>
            </a:r>
          </a:p>
          <a:p>
            <a:r>
              <a:rPr lang="en-US" sz="1900" dirty="0" smtClean="0"/>
              <a:t>Most people didn’t travel the entire route.</a:t>
            </a:r>
          </a:p>
          <a:p>
            <a:r>
              <a:rPr lang="en-US" sz="1900" dirty="0" smtClean="0"/>
              <a:t>Sometimes the caravans were attacked </a:t>
            </a:r>
            <a:r>
              <a:rPr lang="en-US" sz="1900" dirty="0" err="1" smtClean="0"/>
              <a:t>bu</a:t>
            </a:r>
            <a:r>
              <a:rPr lang="en-US" sz="1900" dirty="0" smtClean="0"/>
              <a:t> bandits who killed &amp; wounded merchants in fierce fights.</a:t>
            </a:r>
          </a:p>
          <a:p>
            <a:r>
              <a:rPr lang="en-US" sz="1900" dirty="0" smtClean="0"/>
              <a:t>Merchants interacted with Arabs, traders, Muslim Imams, Christian priests, and Buddhists Monks.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xmlns="" val="128736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347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Civil Servant Exams  &amp; The Silk Road</vt:lpstr>
      <vt:lpstr>Becoming a Civil Servant</vt:lpstr>
      <vt:lpstr>The Silk Road</vt:lpstr>
    </vt:vector>
  </TitlesOfParts>
  <Company>Nonenenene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Servant Exams  &amp; The Silk Road</dc:title>
  <dc:creator>Ghost Tsohg</dc:creator>
  <cp:lastModifiedBy>cis</cp:lastModifiedBy>
  <cp:revision>2</cp:revision>
  <dcterms:created xsi:type="dcterms:W3CDTF">2014-01-27T14:51:03Z</dcterms:created>
  <dcterms:modified xsi:type="dcterms:W3CDTF">2014-02-11T15:42:43Z</dcterms:modified>
</cp:coreProperties>
</file>