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A2E5-41C9-4742-A0CB-667EA4C764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F9A9-64B0-4328-8915-DBA5E9801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China’s Dynasties </a:t>
            </a:r>
            <a:br>
              <a:rPr lang="en-US" dirty="0" smtClean="0"/>
            </a:br>
            <a:r>
              <a:rPr lang="en-US" dirty="0" smtClean="0"/>
              <a:t>Sui, Tang, Song, Yuan, and 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Sui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Tang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Song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C000"/>
                </a:solidFill>
              </a:rPr>
              <a:t>Yuan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A.D. 500 – 617  </a:t>
            </a:r>
            <a:r>
              <a:rPr lang="en-US" sz="2200" dirty="0" smtClean="0">
                <a:solidFill>
                  <a:srgbClr val="00B050"/>
                </a:solidFill>
              </a:rPr>
              <a:t>681 – 907   </a:t>
            </a:r>
            <a:r>
              <a:rPr lang="en-US" sz="2200" dirty="0" smtClean="0">
                <a:solidFill>
                  <a:schemeClr val="accent1"/>
                </a:solidFill>
              </a:rPr>
              <a:t>960 – 1279   </a:t>
            </a:r>
            <a:r>
              <a:rPr lang="en-US" sz="2200" dirty="0" smtClean="0">
                <a:solidFill>
                  <a:srgbClr val="FFC000"/>
                </a:solidFill>
              </a:rPr>
              <a:t>1280 – 1367   </a:t>
            </a:r>
            <a:r>
              <a:rPr lang="en-US" sz="2200" dirty="0" smtClean="0">
                <a:solidFill>
                  <a:srgbClr val="7030A0"/>
                </a:solidFill>
              </a:rPr>
              <a:t>1368 - 1644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C. 610 Grand Canal links northern and southern China</a:t>
            </a:r>
          </a:p>
          <a:p>
            <a:r>
              <a:rPr lang="en-US" dirty="0" smtClean="0"/>
              <a:t>868 – World’s first book is printed in China</a:t>
            </a:r>
          </a:p>
          <a:p>
            <a:r>
              <a:rPr lang="en-US" smtClean="0"/>
              <a:t>1045 </a:t>
            </a:r>
            <a:r>
              <a:rPr lang="en-US" smtClean="0"/>
              <a:t>Pi </a:t>
            </a:r>
            <a:r>
              <a:rPr lang="en-US" dirty="0" err="1" smtClean="0"/>
              <a:t>Sheng</a:t>
            </a:r>
            <a:r>
              <a:rPr lang="en-US" dirty="0" smtClean="0"/>
              <a:t> invents movable type for printing</a:t>
            </a:r>
          </a:p>
          <a:p>
            <a:r>
              <a:rPr lang="en-US" dirty="0" smtClean="0"/>
              <a:t>C. 1150 Chinese sailors begin using compass</a:t>
            </a:r>
          </a:p>
          <a:p>
            <a:r>
              <a:rPr lang="en-US" dirty="0" smtClean="0"/>
              <a:t>1211 – Mongols invade China</a:t>
            </a:r>
          </a:p>
          <a:p>
            <a:r>
              <a:rPr lang="en-US" dirty="0" smtClean="0"/>
              <a:t>1274 – Marco Polo comes to China</a:t>
            </a:r>
          </a:p>
          <a:p>
            <a:r>
              <a:rPr lang="en-US" dirty="0" smtClean="0"/>
              <a:t>1405 – </a:t>
            </a:r>
            <a:r>
              <a:rPr lang="en-US" dirty="0" err="1" smtClean="0"/>
              <a:t>Zheng</a:t>
            </a:r>
            <a:r>
              <a:rPr lang="en-US" dirty="0" smtClean="0"/>
              <a:t> He begins overseas </a:t>
            </a:r>
            <a:r>
              <a:rPr lang="en-US" dirty="0"/>
              <a:t>v</a:t>
            </a:r>
            <a:r>
              <a:rPr lang="en-US" dirty="0" smtClean="0"/>
              <a:t>oyages</a:t>
            </a:r>
          </a:p>
          <a:p>
            <a:r>
              <a:rPr lang="en-US" dirty="0" smtClean="0"/>
              <a:t>1600 Portuguese set up trading post at Macao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China’s Dynasties  Sui, Tang, Song, Yuan, and Ming</vt:lpstr>
      <vt:lpstr>Sui   Tang   Song   Yuan   Ming A.D. 500 – 617  681 – 907   960 – 1279   1280 – 1367   1368 - 1644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China’s Dynasties  Sui, Tang, Song, Yuan, and Ming</dc:title>
  <dc:creator>cis</dc:creator>
  <cp:lastModifiedBy>cis</cp:lastModifiedBy>
  <cp:revision>2</cp:revision>
  <dcterms:created xsi:type="dcterms:W3CDTF">2014-01-15T19:25:28Z</dcterms:created>
  <dcterms:modified xsi:type="dcterms:W3CDTF">2014-01-16T16:10:07Z</dcterms:modified>
</cp:coreProperties>
</file>