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ECB6D-B686-4702-8AB3-1BF45C3F571B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8CF5D-1691-454F-A84D-5441093A9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r>
              <a:rPr lang="en-US" dirty="0" smtClean="0"/>
              <a:t> </a:t>
            </a:r>
            <a:r>
              <a:rPr lang="en-US" dirty="0" smtClean="0"/>
              <a:t>– Focusing On The Main Ideas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China </a:t>
            </a:r>
            <a:r>
              <a:rPr lang="en-US" dirty="0" smtClean="0"/>
              <a:t>– Focusing on the 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The Sui and Tang Dynasties reunited and rebuilt China after years of war.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Buddhism became popular in China and spread to Korea and Japan.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The Tang Dynasty returned to the ideas of Confucius and created a new class of scholar – officials.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The Tang Dynasty strengthened China’s economy by supporting farming and trade.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The Chinese developed new technologies, such as steelmaking and printing.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During the Tang and the Song Dynasties, China enjoyed a golden age of art and literature.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Genghis Khan and his sons built the Mongol Empire, which stretched from the Pacific Ocean to Eastern Europe.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The Mongols conquered China and created a new dynasty that tried to conquer Japan and began trading with the rest of Asia.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Ming rulers strengthened China’s government and brought back peace and prosperity.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During the Ming Dynasty, China sent a fleet to explore Asia and East Africa.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185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China – Focusing On The Main Ideas</vt:lpstr>
      <vt:lpstr>China – Focusing on the Main Ideas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 – Focusing On The Main Ideas</dc:title>
  <dc:creator>cis</dc:creator>
  <cp:lastModifiedBy>cis</cp:lastModifiedBy>
  <cp:revision>3</cp:revision>
  <dcterms:created xsi:type="dcterms:W3CDTF">2013-12-02T15:32:36Z</dcterms:created>
  <dcterms:modified xsi:type="dcterms:W3CDTF">2014-01-13T15:38:29Z</dcterms:modified>
</cp:coreProperties>
</file>