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3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B46FDF-6CE4-4F3B-80A0-FB29D2DB1F98}" type="datetimeFigureOut">
              <a:rPr lang="en-US" smtClean="0"/>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0396F1-FFBB-405A-8267-48632757884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B46FDF-6CE4-4F3B-80A0-FB29D2DB1F98}" type="datetimeFigureOut">
              <a:rPr lang="en-US" smtClean="0"/>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0396F1-FFBB-405A-8267-48632757884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B46FDF-6CE4-4F3B-80A0-FB29D2DB1F98}" type="datetimeFigureOut">
              <a:rPr lang="en-US" smtClean="0"/>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0396F1-FFBB-405A-8267-48632757884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B46FDF-6CE4-4F3B-80A0-FB29D2DB1F98}" type="datetimeFigureOut">
              <a:rPr lang="en-US" smtClean="0"/>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0396F1-FFBB-405A-8267-48632757884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B46FDF-6CE4-4F3B-80A0-FB29D2DB1F98}" type="datetimeFigureOut">
              <a:rPr lang="en-US" smtClean="0"/>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0396F1-FFBB-405A-8267-48632757884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B46FDF-6CE4-4F3B-80A0-FB29D2DB1F98}" type="datetimeFigureOut">
              <a:rPr lang="en-US" smtClean="0"/>
              <a:t>4/29/2014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0396F1-FFBB-405A-8267-48632757884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B46FDF-6CE4-4F3B-80A0-FB29D2DB1F98}" type="datetimeFigureOut">
              <a:rPr lang="en-US" smtClean="0"/>
              <a:t>4/29/2014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0396F1-FFBB-405A-8267-48632757884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B46FDF-6CE4-4F3B-80A0-FB29D2DB1F98}" type="datetimeFigureOut">
              <a:rPr lang="en-US" smtClean="0"/>
              <a:t>4/29/2014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0396F1-FFBB-405A-8267-48632757884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B46FDF-6CE4-4F3B-80A0-FB29D2DB1F98}" type="datetimeFigureOut">
              <a:rPr lang="en-US" smtClean="0"/>
              <a:t>4/29/2014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0396F1-FFBB-405A-8267-48632757884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B46FDF-6CE4-4F3B-80A0-FB29D2DB1F98}" type="datetimeFigureOut">
              <a:rPr lang="en-US" smtClean="0"/>
              <a:t>4/29/2014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0396F1-FFBB-405A-8267-48632757884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B46FDF-6CE4-4F3B-80A0-FB29D2DB1F98}" type="datetimeFigureOut">
              <a:rPr lang="en-US" smtClean="0"/>
              <a:t>4/29/2014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0396F1-FFBB-405A-8267-48632757884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B46FDF-6CE4-4F3B-80A0-FB29D2DB1F98}" type="datetimeFigureOut">
              <a:rPr lang="en-US" smtClean="0"/>
              <a:t>4/29/2014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0396F1-FFBB-405A-8267-48632757884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Charles Martel</a:t>
            </a:r>
            <a:br>
              <a:rPr lang="en-US" dirty="0" smtClean="0"/>
            </a:br>
            <a:r>
              <a:rPr lang="en-US" dirty="0" smtClean="0"/>
              <a:t>‘The Hammer’</a:t>
            </a:r>
            <a:endParaRPr lang="en-US" dirty="0"/>
          </a:p>
        </p:txBody>
      </p:sp>
      <p:sp>
        <p:nvSpPr>
          <p:cNvPr id="3" name="Subtitle 2"/>
          <p:cNvSpPr>
            <a:spLocks noGrp="1"/>
          </p:cNvSpPr>
          <p:nvPr>
            <p:ph type="subTitle" idx="1"/>
          </p:nvPr>
        </p:nvSpPr>
        <p:spPr/>
        <p:txBody>
          <a:bodyPr/>
          <a:lstStyle/>
          <a:p>
            <a:r>
              <a:rPr lang="en-US" dirty="0" smtClean="0"/>
              <a:t>Mrs. Tucker</a:t>
            </a:r>
          </a:p>
          <a:p>
            <a:r>
              <a:rPr lang="en-US" dirty="0" smtClean="0"/>
              <a:t>7</a:t>
            </a:r>
            <a:r>
              <a:rPr lang="en-US" baseline="30000" dirty="0" smtClean="0"/>
              <a:t>th</a:t>
            </a:r>
            <a:r>
              <a:rPr lang="en-US" dirty="0" smtClean="0"/>
              <a:t> Grade World History/Honors</a:t>
            </a:r>
          </a:p>
          <a:p>
            <a:r>
              <a:rPr lang="en-US" dirty="0" smtClean="0"/>
              <a:t>Cobalt Institute of Math and Science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Autofit/>
          </a:bodyPr>
          <a:lstStyle/>
          <a:p>
            <a:r>
              <a:rPr lang="en-US" sz="2800" dirty="0" smtClean="0"/>
              <a:t>Charles Martel </a:t>
            </a:r>
            <a:br>
              <a:rPr lang="en-US" sz="2800" dirty="0" smtClean="0"/>
            </a:br>
            <a:r>
              <a:rPr lang="en-US" sz="2800" dirty="0" smtClean="0"/>
              <a:t>‘The Hammer’</a:t>
            </a:r>
            <a:br>
              <a:rPr lang="en-US" sz="2800" dirty="0" smtClean="0"/>
            </a:br>
            <a:r>
              <a:rPr lang="en-US" sz="2800" dirty="0" smtClean="0"/>
              <a:t>714 - 741</a:t>
            </a:r>
            <a:endParaRPr lang="en-US" sz="2800" dirty="0"/>
          </a:p>
        </p:txBody>
      </p:sp>
      <p:sp>
        <p:nvSpPr>
          <p:cNvPr id="3" name="Content Placeholder 2"/>
          <p:cNvSpPr>
            <a:spLocks noGrp="1"/>
          </p:cNvSpPr>
          <p:nvPr>
            <p:ph idx="1"/>
          </p:nvPr>
        </p:nvSpPr>
        <p:spPr>
          <a:xfrm>
            <a:off x="457200" y="1219200"/>
            <a:ext cx="8229600" cy="5105400"/>
          </a:xfrm>
        </p:spPr>
        <p:txBody>
          <a:bodyPr>
            <a:noAutofit/>
          </a:bodyPr>
          <a:lstStyle/>
          <a:p>
            <a:pPr>
              <a:buNone/>
            </a:pPr>
            <a:r>
              <a:rPr lang="en-US" sz="1800" dirty="0" smtClean="0"/>
              <a:t>		</a:t>
            </a:r>
            <a:r>
              <a:rPr lang="en-US" sz="1600" dirty="0" smtClean="0"/>
              <a:t>After Clovis died, his sons divided the kingdom among themselves.  Later their sons (grandsons of Clovis) divided these kingdoms even further.  These kings often fought over land.  While they fought, the nobles under them took over many royal duties.  The most important of these nobles was called the “mayor of the palace.”  By A.D. 700, the mayors were giving out land, settling disputes, and fighting their own wars.</a:t>
            </a:r>
          </a:p>
          <a:p>
            <a:pPr>
              <a:buNone/>
            </a:pPr>
            <a:r>
              <a:rPr lang="en-US" sz="1600" dirty="0"/>
              <a:t>	</a:t>
            </a:r>
            <a:r>
              <a:rPr lang="en-US" sz="1600" dirty="0" smtClean="0"/>
              <a:t>	Of all the mayors, the most powerful was Charles Martel.  He wanted to unite all the Frankish nobles under his rule. The Catholic Church wanted to restore order in the lands of the Western Roman Empire and was willing to support Germanic rulers who were Catholic.  The pope, the head of the Catholic Church, ordered his support to Charles Martel.</a:t>
            </a:r>
          </a:p>
          <a:p>
            <a:pPr>
              <a:buNone/>
            </a:pPr>
            <a:r>
              <a:rPr lang="en-US" sz="1600" dirty="0"/>
              <a:t>	</a:t>
            </a:r>
            <a:r>
              <a:rPr lang="en-US" sz="1600" dirty="0" smtClean="0"/>
              <a:t>	First, however, Martel had to defend Europe from invasion.  In A.D. 711, a Muslim army from North Africa conquered Spain.  Later, Muslim forces invaded southern France.  In A.D. 732, Charles Martel led the Franks against the Muslims. He defeated them at the Battle of Tours.  This stopped the Muslim advance, and Christianity remained Europe’s major religion.</a:t>
            </a:r>
          </a:p>
          <a:p>
            <a:pPr>
              <a:buNone/>
            </a:pPr>
            <a:r>
              <a:rPr lang="en-US" sz="1600" dirty="0"/>
              <a:t>	</a:t>
            </a:r>
            <a:r>
              <a:rPr lang="en-US" sz="1600" dirty="0" smtClean="0"/>
              <a:t>	When Charles Martel died, his son, Pepin, became mayor of the palace.  With the help of the pope and most Frankish nobles, Pepin became the new king of the Franks.  When a Germanic group called the </a:t>
            </a:r>
            <a:r>
              <a:rPr lang="en-US" sz="1600" dirty="0" err="1" smtClean="0"/>
              <a:t>Lombards</a:t>
            </a:r>
            <a:r>
              <a:rPr lang="en-US" sz="1600" dirty="0" smtClean="0"/>
              <a:t> threatened the pope, Pepin took his army into Italy and defeated them.  He donated the land he had conquered to the pope.  The pope ruled these lands as if he were a king.  They became known as the Papal States.  Today the Vatican is the center of the Papal States.</a:t>
            </a:r>
            <a:endParaRPr lang="en-US"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TotalTime>
  <Words>17</Words>
  <Application>Microsoft Office PowerPoint</Application>
  <PresentationFormat>On-screen Show (4:3)</PresentationFormat>
  <Paragraphs>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Charles Martel ‘The Hammer’</vt:lpstr>
      <vt:lpstr>Charles Martel  ‘The Hammer’ 714 - 741</vt:lpstr>
    </vt:vector>
  </TitlesOfParts>
  <Company>Victor Valley U H S 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Charles Martel ‘The Hammer’</dc:title>
  <dc:creator>cis</dc:creator>
  <cp:lastModifiedBy>cis</cp:lastModifiedBy>
  <cp:revision>1</cp:revision>
  <dcterms:created xsi:type="dcterms:W3CDTF">2014-04-29T14:59:18Z</dcterms:created>
  <dcterms:modified xsi:type="dcterms:W3CDTF">2014-04-29T21:22:35Z</dcterms:modified>
</cp:coreProperties>
</file>