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4A1ACD-9877-4BDA-9E2D-48421A2DC5C7}"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69DF3-21D4-47D9-AED6-6BB0AA2349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A1ACD-9877-4BDA-9E2D-48421A2DC5C7}"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69DF3-21D4-47D9-AED6-6BB0AA2349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A1ACD-9877-4BDA-9E2D-48421A2DC5C7}"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69DF3-21D4-47D9-AED6-6BB0AA2349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A1ACD-9877-4BDA-9E2D-48421A2DC5C7}"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69DF3-21D4-47D9-AED6-6BB0AA2349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4A1ACD-9877-4BDA-9E2D-48421A2DC5C7}"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769DF3-21D4-47D9-AED6-6BB0AA2349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4A1ACD-9877-4BDA-9E2D-48421A2DC5C7}"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69DF3-21D4-47D9-AED6-6BB0AA2349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4A1ACD-9877-4BDA-9E2D-48421A2DC5C7}" type="datetimeFigureOut">
              <a:rPr lang="en-US" smtClean="0"/>
              <a:t>4/22/2014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769DF3-21D4-47D9-AED6-6BB0AA2349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4A1ACD-9877-4BDA-9E2D-48421A2DC5C7}" type="datetimeFigureOut">
              <a:rPr lang="en-US" smtClean="0"/>
              <a:t>4/22/2014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769DF3-21D4-47D9-AED6-6BB0AA2349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4A1ACD-9877-4BDA-9E2D-48421A2DC5C7}" type="datetimeFigureOut">
              <a:rPr lang="en-US" smtClean="0"/>
              <a:t>4/22/2014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769DF3-21D4-47D9-AED6-6BB0AA2349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A1ACD-9877-4BDA-9E2D-48421A2DC5C7}"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69DF3-21D4-47D9-AED6-6BB0AA2349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A1ACD-9877-4BDA-9E2D-48421A2DC5C7}"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769DF3-21D4-47D9-AED6-6BB0AA2349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A1ACD-9877-4BDA-9E2D-48421A2DC5C7}" type="datetimeFigureOut">
              <a:rPr lang="en-US" smtClean="0"/>
              <a:t>4/22/2014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69DF3-21D4-47D9-AED6-6BB0AA2349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Charlemagne</a:t>
            </a:r>
            <a:endParaRPr lang="en-US" dirty="0"/>
          </a:p>
        </p:txBody>
      </p:sp>
      <p:sp>
        <p:nvSpPr>
          <p:cNvPr id="3" name="Subtitle 2"/>
          <p:cNvSpPr>
            <a:spLocks noGrp="1"/>
          </p:cNvSpPr>
          <p:nvPr>
            <p:ph type="subTitle" idx="1"/>
          </p:nvPr>
        </p:nvSpPr>
        <p:spPr/>
        <p:txBody>
          <a:bodyPr/>
          <a:lstStyle/>
          <a:p>
            <a:r>
              <a:rPr lang="en-US" dirty="0" smtClean="0"/>
              <a:t>Mrs. Tucker</a:t>
            </a:r>
          </a:p>
          <a:p>
            <a:r>
              <a:rPr lang="en-US" dirty="0" smtClean="0"/>
              <a:t>7</a:t>
            </a:r>
            <a:r>
              <a:rPr lang="en-US" baseline="30000" dirty="0" smtClean="0"/>
              <a:t>th</a:t>
            </a:r>
            <a:r>
              <a:rPr lang="en-US" dirty="0" smtClean="0"/>
              <a:t> Grade World History/Honors</a:t>
            </a:r>
          </a:p>
          <a:p>
            <a:r>
              <a:rPr lang="en-US" dirty="0" smtClean="0"/>
              <a:t>Cobalt Institute of Math and Science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sz="3200" dirty="0" smtClean="0"/>
              <a:t>Charlemagne</a:t>
            </a:r>
            <a:endParaRPr lang="en-US" sz="3200" dirty="0"/>
          </a:p>
        </p:txBody>
      </p:sp>
      <p:sp>
        <p:nvSpPr>
          <p:cNvPr id="3" name="Content Placeholder 2"/>
          <p:cNvSpPr>
            <a:spLocks noGrp="1"/>
          </p:cNvSpPr>
          <p:nvPr>
            <p:ph idx="1"/>
          </p:nvPr>
        </p:nvSpPr>
        <p:spPr>
          <a:xfrm>
            <a:off x="152400" y="457200"/>
            <a:ext cx="8763000" cy="6172200"/>
          </a:xfrm>
        </p:spPr>
        <p:txBody>
          <a:bodyPr>
            <a:noAutofit/>
          </a:bodyPr>
          <a:lstStyle/>
          <a:p>
            <a:pPr>
              <a:buNone/>
            </a:pPr>
            <a:r>
              <a:rPr lang="en-US" sz="1600" dirty="0" smtClean="0"/>
              <a:t>		After Pepin died, his son Charles became king. Like his father, Charles went to the aid of the pope when the </a:t>
            </a:r>
            <a:r>
              <a:rPr lang="en-US" sz="1600" dirty="0" err="1" smtClean="0"/>
              <a:t>Lombards</a:t>
            </a:r>
            <a:r>
              <a:rPr lang="en-US" sz="1600" dirty="0" smtClean="0"/>
              <a:t> tried to regain their territory.  He also invaded Germany and defeated the Saxons living there.  He ordered them to convert to Christianity. He then invaded Spain and gained control of the northeastern corner from </a:t>
            </a:r>
            <a:r>
              <a:rPr lang="en-US" sz="1600" smtClean="0"/>
              <a:t>the Muslims.</a:t>
            </a:r>
            <a:endParaRPr lang="en-US" sz="1600" dirty="0" smtClean="0"/>
          </a:p>
          <a:p>
            <a:pPr>
              <a:buNone/>
            </a:pPr>
            <a:r>
              <a:rPr lang="en-US" sz="1600" dirty="0"/>
              <a:t>	</a:t>
            </a:r>
            <a:r>
              <a:rPr lang="en-US" sz="1600" dirty="0" smtClean="0"/>
              <a:t>	By A.D. 800, Charles’s kingdom, had grown into an empire.  It covered much of western and central Europe. Charles’s conquests earned him the name of Charlemagne, or Charles the Great.</a:t>
            </a:r>
          </a:p>
          <a:p>
            <a:pPr>
              <a:buNone/>
            </a:pPr>
            <a:r>
              <a:rPr lang="en-US" sz="1600" dirty="0"/>
              <a:t>	</a:t>
            </a:r>
            <a:r>
              <a:rPr lang="en-US" sz="1600" dirty="0" smtClean="0"/>
              <a:t>	The pope was impressed with Charlemagne.  On Christmas day in A.D. 800, Charlemagne was worshiping at the church of St. Peter in Rome.  After the service, the pope placed a crown on Charlemagne’s head and declared him the new Roman emperor.  Charlemagne was pleased but also concerned.  He did not want people to think the pope had the power to choose who was emperor.</a:t>
            </a:r>
          </a:p>
          <a:p>
            <a:pPr>
              <a:buNone/>
            </a:pPr>
            <a:r>
              <a:rPr lang="en-US" sz="1600" dirty="0"/>
              <a:t>	</a:t>
            </a:r>
            <a:r>
              <a:rPr lang="en-US" sz="1600" dirty="0" smtClean="0"/>
              <a:t>	Charlemagne made Aachen the capital of his empire.  To uphold his laws, he set up courts throughout the empire.  Nobles called counts ran the courts.  To keep the counts under control, Charlemagne sent out inspectors called “the lord’s messengers” to make sure the counts conducted their duties properly.</a:t>
            </a:r>
          </a:p>
          <a:p>
            <a:pPr>
              <a:buNone/>
            </a:pPr>
            <a:r>
              <a:rPr lang="en-US" sz="1600" dirty="0"/>
              <a:t>	</a:t>
            </a:r>
            <a:r>
              <a:rPr lang="en-US" sz="1600" dirty="0" smtClean="0"/>
              <a:t>	Unlike other earlier Frankish rulers Charlemagne was an advocate of education.  He had tried late in life to learn to write and wanted his people to be educated too.  He asked a scholar named Alcuin to start a school in one of the royal palaces.  Alcuin trained the children of government officials.  His students studied religion, Latin, music, literature, and arithmetic.</a:t>
            </a:r>
          </a:p>
          <a:p>
            <a:pPr>
              <a:buNone/>
            </a:pPr>
            <a:r>
              <a:rPr lang="en-US" sz="1600" dirty="0"/>
              <a:t>	</a:t>
            </a:r>
            <a:r>
              <a:rPr lang="en-US" sz="1600" dirty="0" smtClean="0"/>
              <a:t>	Charlemagne was an intelligent person.  He studied many subjects and especially enjoyed astronomy.  He could speak many languages, including German and Latin.  He also could read but had trouble writing.  </a:t>
            </a:r>
            <a:r>
              <a:rPr lang="en-US" sz="1600" dirty="0" err="1" smtClean="0"/>
              <a:t>Einhard</a:t>
            </a:r>
            <a:r>
              <a:rPr lang="en-US" sz="1600" dirty="0" smtClean="0"/>
              <a:t>, the king’s historian and scribe, wrote that Charlemagne “used to keep tablets under his pillow in order that at his leisure hours he might accustom his hand to form the letters; but as he began these efforts so late in life, they met with ill success.”</a:t>
            </a:r>
          </a:p>
          <a:p>
            <a:pPr>
              <a:buNone/>
            </a:pPr>
            <a:r>
              <a:rPr lang="en-US" sz="1600" dirty="0"/>
              <a:t>	</a:t>
            </a:r>
            <a:r>
              <a:rPr lang="en-US" sz="1600" dirty="0" smtClean="0"/>
              <a:t>	Charlemagne died in A.D. 814.</a:t>
            </a:r>
            <a:endParaRPr 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15</Words>
  <Application>Microsoft Office PowerPoint</Application>
  <PresentationFormat>On-screen Show (4:3)</PresentationFormat>
  <Paragraphs>12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Charlemagne</vt:lpstr>
      <vt:lpstr>Charlemagne</vt:lpstr>
    </vt:vector>
  </TitlesOfParts>
  <Company>Victor Valley U H S 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Charlemagne</dc:title>
  <dc:creator>cis</dc:creator>
  <cp:lastModifiedBy>cis</cp:lastModifiedBy>
  <cp:revision>2</cp:revision>
  <dcterms:created xsi:type="dcterms:W3CDTF">2014-04-22T14:58:25Z</dcterms:created>
  <dcterms:modified xsi:type="dcterms:W3CDTF">2014-04-22T21:05:56Z</dcterms:modified>
</cp:coreProperties>
</file>