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6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A1C35C-C4A3-0D43-95B7-1E3E8CDDF059}" type="datetimeFigureOut">
              <a:rPr lang="en-US" smtClean="0"/>
              <a:t>3/7/15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90C2D-FA59-8746-9259-520265AEF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48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90C2D-FA59-8746-9259-520265AEF5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96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9601-E04F-7C4E-B6FF-0576321C557F}" type="datetimeFigureOut">
              <a:rPr lang="en-US" smtClean="0"/>
              <a:t>3/7/15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9BAE6-C271-C342-B049-536FBA6AE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43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9601-E04F-7C4E-B6FF-0576321C557F}" type="datetimeFigureOut">
              <a:rPr lang="en-US" smtClean="0"/>
              <a:t>3/7/15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9BAE6-C271-C342-B049-536FBA6AE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62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9601-E04F-7C4E-B6FF-0576321C557F}" type="datetimeFigureOut">
              <a:rPr lang="en-US" smtClean="0"/>
              <a:t>3/7/15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9BAE6-C271-C342-B049-536FBA6AE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487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9601-E04F-7C4E-B6FF-0576321C557F}" type="datetimeFigureOut">
              <a:rPr lang="en-US" smtClean="0"/>
              <a:t>3/7/15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9BAE6-C271-C342-B049-536FBA6AE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9601-E04F-7C4E-B6FF-0576321C557F}" type="datetimeFigureOut">
              <a:rPr lang="en-US" smtClean="0"/>
              <a:t>3/7/15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9BAE6-C271-C342-B049-536FBA6AE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39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9601-E04F-7C4E-B6FF-0576321C557F}" type="datetimeFigureOut">
              <a:rPr lang="en-US" smtClean="0"/>
              <a:t>3/7/15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9BAE6-C271-C342-B049-536FBA6AE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7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9601-E04F-7C4E-B6FF-0576321C557F}" type="datetimeFigureOut">
              <a:rPr lang="en-US" smtClean="0"/>
              <a:t>3/7/15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9BAE6-C271-C342-B049-536FBA6AE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98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9601-E04F-7C4E-B6FF-0576321C557F}" type="datetimeFigureOut">
              <a:rPr lang="en-US" smtClean="0"/>
              <a:t>3/7/15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9BAE6-C271-C342-B049-536FBA6AE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87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9601-E04F-7C4E-B6FF-0576321C557F}" type="datetimeFigureOut">
              <a:rPr lang="en-US" smtClean="0"/>
              <a:t>3/7/15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9BAE6-C271-C342-B049-536FBA6AE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96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9601-E04F-7C4E-B6FF-0576321C557F}" type="datetimeFigureOut">
              <a:rPr lang="en-US" smtClean="0"/>
              <a:t>3/7/15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9BAE6-C271-C342-B049-536FBA6AE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5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9601-E04F-7C4E-B6FF-0576321C557F}" type="datetimeFigureOut">
              <a:rPr lang="en-US" smtClean="0"/>
              <a:t>3/7/15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9BAE6-C271-C342-B049-536FBA6AE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75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D9601-E04F-7C4E-B6FF-0576321C557F}" type="datetimeFigureOut">
              <a:rPr lang="en-US" smtClean="0"/>
              <a:t>3/7/15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9BAE6-C271-C342-B049-536FBA6AE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8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youtu.be/PcZg51Il9no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Bvigil-Potts@vvuhsd.org" TargetMode="External"/><Relationship Id="rId4" Type="http://schemas.openxmlformats.org/officeDocument/2006/relationships/hyperlink" Target="mailto:Historytechie@gmail.com" TargetMode="External"/><Relationship Id="rId5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2" Type="http://schemas.openxmlformats.org/officeDocument/2006/relationships/hyperlink" Target="mailto:atucker@vvuhsd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chnolog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5000"/>
            <a:ext cx="9144000" cy="557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956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10 Ways to Use Technology to Change your Classroom Today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Anit</a:t>
            </a:r>
            <a:r>
              <a:rPr lang="en-US" dirty="0"/>
              <a:t>a</a:t>
            </a:r>
            <a:r>
              <a:rPr lang="en-US" dirty="0" smtClean="0">
                <a:effectLst/>
              </a:rPr>
              <a:t> Tucker</a:t>
            </a:r>
          </a:p>
          <a:p>
            <a:r>
              <a:rPr lang="en-US" dirty="0" err="1" smtClean="0"/>
              <a:t>atucker@vvuhsd.org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dirty="0" smtClean="0"/>
              <a:t>Bonnie Vigil-Potts</a:t>
            </a:r>
          </a:p>
          <a:p>
            <a:r>
              <a:rPr lang="en-US" dirty="0" err="1" smtClean="0"/>
              <a:t>bvigil-potts@vvuhsd.org</a:t>
            </a:r>
            <a:endParaRPr lang="en-US" dirty="0" smtClean="0"/>
          </a:p>
          <a:p>
            <a:r>
              <a:rPr lang="en-US" dirty="0" smtClean="0">
                <a:effectLst/>
              </a:rPr>
              <a:t>Eliz</a:t>
            </a:r>
            <a:r>
              <a:rPr lang="en-US" dirty="0" smtClean="0"/>
              <a:t>abeth Ramos</a:t>
            </a:r>
          </a:p>
          <a:p>
            <a:r>
              <a:rPr lang="en-US" dirty="0" err="1" smtClean="0"/>
              <a:t>historytechie@gmail.org</a:t>
            </a:r>
            <a:r>
              <a:rPr lang="en-US" dirty="0" smtClean="0">
                <a:effectLst/>
              </a:rPr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721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0965" y="3244334"/>
            <a:ext cx="52671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http://youtu.be/PcZg51Il9no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155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l0 Plus Technologies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Symbaloo</a:t>
            </a:r>
            <a:endParaRPr lang="en-US" dirty="0" smtClean="0"/>
          </a:p>
          <a:p>
            <a:r>
              <a:rPr lang="en-US" dirty="0" smtClean="0"/>
              <a:t>Doc Scanner </a:t>
            </a:r>
          </a:p>
          <a:p>
            <a:r>
              <a:rPr lang="en-US" dirty="0" smtClean="0"/>
              <a:t>Google Drive/Docs</a:t>
            </a:r>
            <a:endParaRPr lang="en-US" dirty="0"/>
          </a:p>
          <a:p>
            <a:r>
              <a:rPr lang="en-US" dirty="0" err="1" smtClean="0"/>
              <a:t>Timetoast</a:t>
            </a:r>
            <a:endParaRPr lang="en-US" dirty="0"/>
          </a:p>
          <a:p>
            <a:r>
              <a:rPr lang="en-US" dirty="0" err="1" smtClean="0"/>
              <a:t>Weebly</a:t>
            </a:r>
            <a:endParaRPr lang="en-US" dirty="0" smtClean="0"/>
          </a:p>
          <a:p>
            <a:r>
              <a:rPr lang="en-US" dirty="0" err="1" smtClean="0"/>
              <a:t>Pinterest</a:t>
            </a:r>
            <a:endParaRPr lang="en-US" dirty="0" smtClean="0"/>
          </a:p>
          <a:p>
            <a:r>
              <a:rPr lang="en-US" dirty="0" err="1" smtClean="0"/>
              <a:t>Kahoot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Remind</a:t>
            </a:r>
          </a:p>
          <a:p>
            <a:r>
              <a:rPr lang="en-US" dirty="0" smtClean="0"/>
              <a:t>Today’s Meet</a:t>
            </a:r>
          </a:p>
          <a:p>
            <a:r>
              <a:rPr lang="en-US" dirty="0" smtClean="0"/>
              <a:t>Twitter</a:t>
            </a:r>
          </a:p>
          <a:p>
            <a:r>
              <a:rPr lang="en-US" dirty="0" err="1" smtClean="0"/>
              <a:t>Thinglink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964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>
                <a:effectLst/>
              </a:rPr>
              <a:t>nit</a:t>
            </a:r>
            <a:r>
              <a:rPr lang="en-US" dirty="0" smtClean="0"/>
              <a:t>a</a:t>
            </a:r>
            <a:r>
              <a:rPr lang="en-US" dirty="0" smtClean="0">
                <a:effectLst/>
              </a:rPr>
              <a:t>  Tucker 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Cob</a:t>
            </a:r>
            <a:r>
              <a:rPr lang="en-US" dirty="0" smtClean="0"/>
              <a:t>alt Institute of Math  &amp; Science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atucker@vvuhsd.org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@</a:t>
            </a:r>
            <a:r>
              <a:rPr lang="en-US" dirty="0" err="1" smtClean="0"/>
              <a:t>dancrr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Bonnie Vigil-Potts</a:t>
            </a:r>
          </a:p>
          <a:p>
            <a:pPr marL="0" indent="0">
              <a:buNone/>
            </a:pPr>
            <a:r>
              <a:rPr lang="en-US" dirty="0" smtClean="0"/>
              <a:t>Cobalt Institute of Math &amp; Science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Bvigil-Potts@vvuhsd.org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@</a:t>
            </a:r>
            <a:r>
              <a:rPr lang="en-US" dirty="0" err="1" smtClean="0"/>
              <a:t>bonefacia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Elizabeth Ramos</a:t>
            </a:r>
          </a:p>
          <a:p>
            <a:pPr marL="0" indent="0">
              <a:buNone/>
            </a:pPr>
            <a:r>
              <a:rPr lang="en-US" dirty="0" err="1"/>
              <a:t>A</a:t>
            </a:r>
            <a:r>
              <a:rPr lang="en-US" dirty="0" err="1" smtClean="0"/>
              <a:t>Lta</a:t>
            </a:r>
            <a:r>
              <a:rPr lang="en-US" dirty="0" smtClean="0"/>
              <a:t> Loma High School</a:t>
            </a:r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Historytechie@gmail.com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@</a:t>
            </a:r>
            <a:r>
              <a:rPr lang="en-US" dirty="0" err="1" smtClean="0"/>
              <a:t>historytechie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Content Placeholder 5" descr="Technology World.jpg"/>
          <p:cNvPicPr>
            <a:picLocks noGrp="1" noChangeAspect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30" r="2033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96077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104</Words>
  <Application>Microsoft Macintosh PowerPoint</Application>
  <PresentationFormat>On-screen Show (4:3)</PresentationFormat>
  <Paragraphs>39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10 Ways to Use Technology to Change your Classroom Today</vt:lpstr>
      <vt:lpstr>Did You Know?</vt:lpstr>
      <vt:lpstr>l0 Plus Technologies  </vt:lpstr>
      <vt:lpstr>Contact Information</vt:lpstr>
    </vt:vector>
  </TitlesOfParts>
  <Company>Nonenenene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Ways to Use Technology to Change your Classroom Today</dc:title>
  <dc:creator>Ghost Tsohg</dc:creator>
  <cp:lastModifiedBy>Ghost Tsohg</cp:lastModifiedBy>
  <cp:revision>9</cp:revision>
  <dcterms:created xsi:type="dcterms:W3CDTF">2015-03-07T23:15:36Z</dcterms:created>
  <dcterms:modified xsi:type="dcterms:W3CDTF">2015-03-08T01:33:10Z</dcterms:modified>
</cp:coreProperties>
</file>