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4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0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7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2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1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73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8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7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3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F6AFA-33CC-42FB-A890-6B8F1571E196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3C2F-3AD2-45F6-A6A8-A9DBC417B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Cause/Effect Improved Farming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Cause/Effect Improved Farming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Europeans invented new technology which helped to increase the amount of crops grown</a:t>
            </a:r>
          </a:p>
          <a:p>
            <a:r>
              <a:rPr lang="en-US" dirty="0" smtClean="0"/>
              <a:t>Used a heavy wooden plow with IRON blades which cut and turns over dense clay soil.</a:t>
            </a:r>
          </a:p>
          <a:p>
            <a:r>
              <a:rPr lang="en-US" dirty="0" smtClean="0"/>
              <a:t>Discovered water power which helped to mill and grind wheat into flour and used Windmills to grind grain, pump water, and cut wood.</a:t>
            </a:r>
          </a:p>
          <a:p>
            <a:r>
              <a:rPr lang="en-US" dirty="0" smtClean="0"/>
              <a:t>Horse collars were used so a horse could pull a plow instead of a person and faster than oxen which allowed them to plant MORE crops so there was MORE food.</a:t>
            </a:r>
          </a:p>
          <a:p>
            <a:r>
              <a:rPr lang="en-US" dirty="0" smtClean="0"/>
              <a:t>Rotating crops on 3 fields instead of 2 kept soil fertile.  Winter crops on 1; Spring crops on 2, and 3 is left fallow – no crops – 1/3 of fields left unplanted instead of ½.</a:t>
            </a:r>
          </a:p>
          <a:p>
            <a:r>
              <a:rPr lang="en-US" dirty="0" smtClean="0"/>
              <a:t>Greater food production meant MORE people lived and the population expands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144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Cause/Effect Improved Farming</vt:lpstr>
      <vt:lpstr>Cause/Effect Improved Farming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Cause/Effect Improved Farming</dc:title>
  <dc:creator>ANITA TUCKER</dc:creator>
  <cp:lastModifiedBy>ANITA TUCKER</cp:lastModifiedBy>
  <cp:revision>2</cp:revision>
  <dcterms:created xsi:type="dcterms:W3CDTF">2014-10-09T16:38:30Z</dcterms:created>
  <dcterms:modified xsi:type="dcterms:W3CDTF">2014-10-10T17:36:51Z</dcterms:modified>
</cp:coreProperties>
</file>