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D872-908D-48E3-88F9-78465A3052D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CE06-EDBF-4263-8D46-046532D07D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 and Effect:</a:t>
            </a:r>
            <a:br>
              <a:rPr lang="en-US" dirty="0" smtClean="0"/>
            </a:br>
            <a:r>
              <a:rPr lang="en-US" dirty="0" smtClean="0"/>
              <a:t>Chinese Farming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&amp; Effect:  Chinese 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Tang rulers took power, brought peace to countryside, gave more land to farmers.</a:t>
            </a:r>
          </a:p>
          <a:p>
            <a:r>
              <a:rPr lang="en-US" dirty="0" smtClean="0"/>
              <a:t>Farmers make many advances; Improved irrigation, introduced new ways of growing crops.</a:t>
            </a:r>
          </a:p>
          <a:p>
            <a:r>
              <a:rPr lang="en-US" dirty="0" smtClean="0"/>
              <a:t>Developed new kinds of rice which grew in poor soil, resisted disease, grew faster.</a:t>
            </a:r>
          </a:p>
          <a:p>
            <a:r>
              <a:rPr lang="en-US" dirty="0" smtClean="0"/>
              <a:t>Farmers grow more and more rice; becomes a staple to their diet.</a:t>
            </a:r>
          </a:p>
          <a:p>
            <a:r>
              <a:rPr lang="en-US" dirty="0" smtClean="0"/>
              <a:t>Farmers begin to grow tea; became a popular drink.</a:t>
            </a:r>
          </a:p>
          <a:p>
            <a:r>
              <a:rPr lang="en-US" dirty="0" smtClean="0"/>
              <a:t>Made improvements in other crops too.</a:t>
            </a:r>
          </a:p>
          <a:p>
            <a:r>
              <a:rPr lang="en-US" dirty="0" smtClean="0"/>
              <a:t>More food meant that they would have more people.</a:t>
            </a:r>
          </a:p>
          <a:p>
            <a:r>
              <a:rPr lang="en-US" dirty="0" smtClean="0"/>
              <a:t>People moved Southward; led to rise of new cities.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Cause and Effect: Chinese Farming</vt:lpstr>
      <vt:lpstr>Cause &amp; Effect:  Chinese Farming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Effect: Chinese Farming</dc:title>
  <dc:creator>cis</dc:creator>
  <cp:lastModifiedBy>cis</cp:lastModifiedBy>
  <cp:revision>1</cp:revision>
  <dcterms:created xsi:type="dcterms:W3CDTF">2014-01-29T15:50:15Z</dcterms:created>
  <dcterms:modified xsi:type="dcterms:W3CDTF">2014-01-29T15:55:46Z</dcterms:modified>
</cp:coreProperties>
</file>