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9BBB8-D999-4AB5-96E9-3CFACB5410DF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EA4E-E107-4213-8AD6-645E69FCC7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Bantu Migrations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4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Bantu Migrations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Bantu Migrations</dc:title>
  <dc:creator>cis</dc:creator>
  <cp:lastModifiedBy>cis</cp:lastModifiedBy>
  <cp:revision>1</cp:revision>
  <dcterms:created xsi:type="dcterms:W3CDTF">2013-12-10T15:59:19Z</dcterms:created>
  <dcterms:modified xsi:type="dcterms:W3CDTF">2013-12-10T16:00:43Z</dcterms:modified>
</cp:coreProperties>
</file>