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BB9D3-511D-41F5-9A9C-36C4B344007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B59B-24BB-45C1-A037-FCC65D55EB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Arabian Peninsula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 Peninsula - Key</a:t>
            </a:r>
            <a:endParaRPr lang="en-US" dirty="0"/>
          </a:p>
        </p:txBody>
      </p:sp>
      <p:pic>
        <p:nvPicPr>
          <p:cNvPr id="6" name="Content Placeholder 5" descr="Arabian Peninsula - 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 Peninsula</a:t>
            </a:r>
            <a:endParaRPr lang="en-US" dirty="0"/>
          </a:p>
        </p:txBody>
      </p:sp>
      <p:pic>
        <p:nvPicPr>
          <p:cNvPr id="4" name="Content Placeholder 3" descr="Arabian Penins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Arabian Peninsula</vt:lpstr>
      <vt:lpstr>Arabian Peninsula - Key</vt:lpstr>
      <vt:lpstr>Arabian Peninsula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Arabian Peninsula</dc:title>
  <dc:creator>cis</dc:creator>
  <cp:lastModifiedBy>cis</cp:lastModifiedBy>
  <cp:revision>1</cp:revision>
  <dcterms:created xsi:type="dcterms:W3CDTF">2013-10-25T14:58:45Z</dcterms:created>
  <dcterms:modified xsi:type="dcterms:W3CDTF">2013-10-25T15:08:30Z</dcterms:modified>
</cp:coreProperties>
</file>