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1F30-14EC-47CA-964A-98AE7139B770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E7BF-C448-4D59-A537-E106F0DE93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 Vocabulary Booklet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</a:t>
            </a:r>
            <a:r>
              <a:rPr lang="en-US" dirty="0" err="1" smtClean="0"/>
              <a:t>inText</a:t>
            </a:r>
            <a:r>
              <a:rPr lang="en-US" dirty="0" smtClean="0"/>
              <a:t>, Chapter 3, page 206</a:t>
            </a:r>
            <a:endParaRPr lang="en-US" dirty="0"/>
          </a:p>
        </p:txBody>
      </p:sp>
      <p:pic>
        <p:nvPicPr>
          <p:cNvPr id="4" name="Content Placeholder 3" descr="IMG_3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9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African Vocabulary Booklet</vt:lpstr>
      <vt:lpstr>Definitions inText, Chapter 3, page 206</vt:lpstr>
      <vt:lpstr>Slide 3</vt:lpstr>
      <vt:lpstr>Slide 4</vt:lpstr>
      <vt:lpstr>Slide 5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Vocabulary Booklet</dc:title>
  <dc:creator>cis</dc:creator>
  <cp:lastModifiedBy>cis</cp:lastModifiedBy>
  <cp:revision>1</cp:revision>
  <dcterms:created xsi:type="dcterms:W3CDTF">2013-11-22T18:58:36Z</dcterms:created>
  <dcterms:modified xsi:type="dcterms:W3CDTF">2013-11-22T19:05:49Z</dcterms:modified>
</cp:coreProperties>
</file>