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BEF0-E4E2-4AAA-BBBC-D64FCADDE6CD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19CD-D397-4C2C-9D12-4CEF86A89F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BEF0-E4E2-4AAA-BBBC-D64FCADDE6CD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19CD-D397-4C2C-9D12-4CEF86A89F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BEF0-E4E2-4AAA-BBBC-D64FCADDE6CD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19CD-D397-4C2C-9D12-4CEF86A89F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BEF0-E4E2-4AAA-BBBC-D64FCADDE6CD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19CD-D397-4C2C-9D12-4CEF86A89F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BEF0-E4E2-4AAA-BBBC-D64FCADDE6CD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19CD-D397-4C2C-9D12-4CEF86A89F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BEF0-E4E2-4AAA-BBBC-D64FCADDE6CD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19CD-D397-4C2C-9D12-4CEF86A89F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BEF0-E4E2-4AAA-BBBC-D64FCADDE6CD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19CD-D397-4C2C-9D12-4CEF86A89F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BEF0-E4E2-4AAA-BBBC-D64FCADDE6CD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19CD-D397-4C2C-9D12-4CEF86A89F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BEF0-E4E2-4AAA-BBBC-D64FCADDE6CD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19CD-D397-4C2C-9D12-4CEF86A89F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BEF0-E4E2-4AAA-BBBC-D64FCADDE6CD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19CD-D397-4C2C-9D12-4CEF86A89F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BEF0-E4E2-4AAA-BBBC-D64FCADDE6CD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19CD-D397-4C2C-9D12-4CEF86A89F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6BEF0-E4E2-4AAA-BBBC-D64FCADDE6CD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319CD-D397-4C2C-9D12-4CEF86A89F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African Trade Routes </a:t>
            </a:r>
            <a:br>
              <a:rPr lang="en-US" dirty="0" smtClean="0"/>
            </a:br>
            <a:r>
              <a:rPr lang="en-US" dirty="0" smtClean="0"/>
              <a:t>(A.D. 100 – 1600)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 Tucker</a:t>
            </a:r>
          </a:p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 World History/Honors</a:t>
            </a:r>
          </a:p>
          <a:p>
            <a:r>
              <a:rPr lang="en-US" dirty="0" smtClean="0"/>
              <a:t>Cobalt Institute of Math and Science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40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16</Words>
  <Application>Microsoft Office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African Trade Routes  (A.D. 100 – 1600)</vt:lpstr>
      <vt:lpstr>Slide 2</vt:lpstr>
    </vt:vector>
  </TitlesOfParts>
  <Company>Victor Valley U H S 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cis</dc:creator>
  <cp:lastModifiedBy>cis</cp:lastModifiedBy>
  <cp:revision>3</cp:revision>
  <dcterms:created xsi:type="dcterms:W3CDTF">2013-12-09T16:20:04Z</dcterms:created>
  <dcterms:modified xsi:type="dcterms:W3CDTF">2013-12-09T18:33:35Z</dcterms:modified>
</cp:coreProperties>
</file>