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5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4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43BC-11B7-4930-BA8F-46BA995D727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43D3-A2CA-4652-BA45-865DB7D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Religions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 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8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African Religions Today</vt:lpstr>
      <vt:lpstr>PowerPoint Presentation</vt:lpstr>
      <vt:lpstr>PowerPoint Presentation</vt:lpstr>
    </vt:vector>
  </TitlesOfParts>
  <Company>Victor Valley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Religions Today</dc:title>
  <dc:creator>ANITA TUCKER</dc:creator>
  <cp:lastModifiedBy>ANITA TUCKER</cp:lastModifiedBy>
  <cp:revision>3</cp:revision>
  <dcterms:created xsi:type="dcterms:W3CDTF">2015-02-09T17:29:43Z</dcterms:created>
  <dcterms:modified xsi:type="dcterms:W3CDTF">2015-02-09T17:50:09Z</dcterms:modified>
</cp:coreProperties>
</file>