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1C32-7548-4503-BE8F-D365EE20689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239-83E4-40CF-81FD-332C0D0C8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1C32-7548-4503-BE8F-D365EE20689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239-83E4-40CF-81FD-332C0D0C8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1C32-7548-4503-BE8F-D365EE20689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239-83E4-40CF-81FD-332C0D0C8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1C32-7548-4503-BE8F-D365EE20689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239-83E4-40CF-81FD-332C0D0C8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1C32-7548-4503-BE8F-D365EE20689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239-83E4-40CF-81FD-332C0D0C8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1C32-7548-4503-BE8F-D365EE20689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239-83E4-40CF-81FD-332C0D0C8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1C32-7548-4503-BE8F-D365EE20689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239-83E4-40CF-81FD-332C0D0C8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1C32-7548-4503-BE8F-D365EE20689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239-83E4-40CF-81FD-332C0D0C8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1C32-7548-4503-BE8F-D365EE20689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239-83E4-40CF-81FD-332C0D0C8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1C32-7548-4503-BE8F-D365EE20689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239-83E4-40CF-81FD-332C0D0C8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1C32-7548-4503-BE8F-D365EE20689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F239-83E4-40CF-81FD-332C0D0C88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01C32-7548-4503-BE8F-D365EE206898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5F239-83E4-40CF-81FD-332C0D0C88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African Music &amp; Dance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Music &amp; 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Music was used to express feelings or to get through everyday tasks like working in the field</a:t>
            </a:r>
          </a:p>
          <a:p>
            <a:r>
              <a:rPr lang="en-US" dirty="0" smtClean="0"/>
              <a:t>Played a part in all aspects of African life</a:t>
            </a:r>
          </a:p>
          <a:p>
            <a:r>
              <a:rPr lang="en-US" dirty="0" smtClean="0"/>
              <a:t>They relied on music to remind them of their homeland, thus creating the blues, ragtime, gospel, jazz, rock and roll and more recently, rap.</a:t>
            </a:r>
          </a:p>
          <a:p>
            <a:r>
              <a:rPr lang="en-US" dirty="0" smtClean="0"/>
              <a:t>Africans believed dance allowed the </a:t>
            </a:r>
            <a:r>
              <a:rPr lang="en-US" dirty="0" err="1" smtClean="0"/>
              <a:t>spirts</a:t>
            </a:r>
            <a:r>
              <a:rPr lang="en-US" dirty="0" smtClean="0"/>
              <a:t> to express themselves, so they used it to celebrate things like birth and death</a:t>
            </a:r>
          </a:p>
          <a:p>
            <a:r>
              <a:rPr lang="en-US" dirty="0" smtClean="0"/>
              <a:t>Musical instruments such as drums, whistles, horns, flutes, or banjos were used to keep the beat.</a:t>
            </a:r>
          </a:p>
          <a:p>
            <a:r>
              <a:rPr lang="en-US" dirty="0" smtClean="0"/>
              <a:t>In African songs, a singer calls out a line, and then the other singers repeat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138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African Music &amp; Dance</vt:lpstr>
      <vt:lpstr>African Music &amp; Dance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Music &amp; Dance</dc:title>
  <dc:creator>cis</dc:creator>
  <cp:lastModifiedBy>cis</cp:lastModifiedBy>
  <cp:revision>1</cp:revision>
  <dcterms:created xsi:type="dcterms:W3CDTF">2014-01-08T17:33:44Z</dcterms:created>
  <dcterms:modified xsi:type="dcterms:W3CDTF">2014-01-08T22:56:38Z</dcterms:modified>
</cp:coreProperties>
</file>