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42-BAC3-4342-9A32-EF503807403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E049-EF5F-4501-A632-77B16A896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42-BAC3-4342-9A32-EF503807403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E049-EF5F-4501-A632-77B16A896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42-BAC3-4342-9A32-EF503807403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E049-EF5F-4501-A632-77B16A896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42-BAC3-4342-9A32-EF503807403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E049-EF5F-4501-A632-77B16A896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42-BAC3-4342-9A32-EF503807403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E049-EF5F-4501-A632-77B16A896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42-BAC3-4342-9A32-EF503807403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E049-EF5F-4501-A632-77B16A896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42-BAC3-4342-9A32-EF503807403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E049-EF5F-4501-A632-77B16A896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42-BAC3-4342-9A32-EF503807403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E049-EF5F-4501-A632-77B16A896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42-BAC3-4342-9A32-EF503807403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E049-EF5F-4501-A632-77B16A896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42-BAC3-4342-9A32-EF503807403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E049-EF5F-4501-A632-77B16A896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F542-BAC3-4342-9A32-EF503807403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6E049-EF5F-4501-A632-77B16A896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CF542-BAC3-4342-9A32-EF5038074030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6E049-EF5F-4501-A632-77B16A896E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African 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African Culture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4300" dirty="0" smtClean="0"/>
              <a:t>Masks &amp; Carvings</a:t>
            </a:r>
          </a:p>
          <a:p>
            <a:r>
              <a:rPr lang="en-US" dirty="0" smtClean="0"/>
              <a:t>Early African cave </a:t>
            </a:r>
            <a:r>
              <a:rPr lang="en-US" dirty="0"/>
              <a:t>p</a:t>
            </a:r>
            <a:r>
              <a:rPr lang="en-US" dirty="0" smtClean="0"/>
              <a:t>aintings, as well as later </a:t>
            </a:r>
            <a:r>
              <a:rPr lang="en-US" dirty="0"/>
              <a:t>a</a:t>
            </a:r>
            <a:r>
              <a:rPr lang="en-US" dirty="0" smtClean="0"/>
              <a:t>rt, almost always had some religious meaning or use.</a:t>
            </a:r>
          </a:p>
          <a:p>
            <a:r>
              <a:rPr lang="en-US" dirty="0" smtClean="0"/>
              <a:t>Wood carvers made masks and statues, for example, to celebrate religious beliefs.</a:t>
            </a:r>
          </a:p>
          <a:p>
            <a:r>
              <a:rPr lang="en-US" dirty="0" smtClean="0"/>
              <a:t>Each carved piece of wood captured some part of the spiritual world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Cave paintings are the earliest form of African art we know about.</a:t>
            </a:r>
          </a:p>
          <a:p>
            <a:r>
              <a:rPr lang="en-US" dirty="0" smtClean="0"/>
              <a:t>Art and Religion Developed hand and hand</a:t>
            </a:r>
          </a:p>
          <a:p>
            <a:pPr lvl="1"/>
            <a:r>
              <a:rPr lang="en-US" dirty="0" smtClean="0"/>
              <a:t>Shows people hunting, dancing, and doing everyday chores</a:t>
            </a:r>
          </a:p>
          <a:p>
            <a:r>
              <a:rPr lang="en-US" dirty="0" smtClean="0"/>
              <a:t>Works of art also told stories and served practical purposes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107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African Culture</vt:lpstr>
      <vt:lpstr>African Culture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African Culture</dc:title>
  <dc:creator>cis</dc:creator>
  <cp:lastModifiedBy>cis</cp:lastModifiedBy>
  <cp:revision>1</cp:revision>
  <dcterms:created xsi:type="dcterms:W3CDTF">2014-01-09T21:49:09Z</dcterms:created>
  <dcterms:modified xsi:type="dcterms:W3CDTF">2014-01-09T21:57:35Z</dcterms:modified>
</cp:coreProperties>
</file>