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49ABE-7A77-4F08-9452-AFC2FDF46BA8}"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9ABE-7A77-4F08-9452-AFC2FDF46BA8}"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9ABE-7A77-4F08-9452-AFC2FDF46BA8}"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49ABE-7A77-4F08-9452-AFC2FDF46BA8}"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49ABE-7A77-4F08-9452-AFC2FDF46BA8}"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49ABE-7A77-4F08-9452-AFC2FDF46BA8}"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49ABE-7A77-4F08-9452-AFC2FDF46BA8}" type="datetimeFigureOut">
              <a:rPr lang="en-US" smtClean="0"/>
              <a:t>11/20/2013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49ABE-7A77-4F08-9452-AFC2FDF46BA8}" type="datetimeFigureOut">
              <a:rPr lang="en-US" smtClean="0"/>
              <a:t>11/20/2013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49ABE-7A77-4F08-9452-AFC2FDF46BA8}" type="datetimeFigureOut">
              <a:rPr lang="en-US" smtClean="0"/>
              <a:t>11/20/2013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49ABE-7A77-4F08-9452-AFC2FDF46BA8}"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49ABE-7A77-4F08-9452-AFC2FDF46BA8}"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0C7F-7465-4EBF-96DD-D148259578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49ABE-7A77-4F08-9452-AFC2FDF46BA8}" type="datetimeFigureOut">
              <a:rPr lang="en-US" smtClean="0"/>
              <a:t>11/20/2013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10C7F-7465-4EBF-96DD-D148259578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 – Unpacking the Standards</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  3.1 – Unpacking the Standards</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en-US" sz="1900" b="1" dirty="0" smtClean="0"/>
              <a:t>Describe Africa’s varied landscapes</a:t>
            </a:r>
          </a:p>
          <a:p>
            <a:r>
              <a:rPr lang="en-US" sz="1900" dirty="0" smtClean="0"/>
              <a:t>Africa has a vast and varied landscape made up of shifting sand dunes, rain forests, sweeping savannas, large deserts, and coastal plains.</a:t>
            </a:r>
          </a:p>
          <a:p>
            <a:r>
              <a:rPr lang="en-US" sz="1900" b="1" dirty="0" smtClean="0"/>
              <a:t>Explain how West African Empires grew rich from trade.</a:t>
            </a:r>
          </a:p>
          <a:p>
            <a:r>
              <a:rPr lang="en-US" sz="1900" dirty="0" smtClean="0"/>
              <a:t>The West African Empires grew rich from trading gold and salt.  They also grew rich from taxing traders as they passed through</a:t>
            </a:r>
          </a:p>
          <a:p>
            <a:r>
              <a:rPr lang="en-US" sz="1900" b="1" dirty="0" smtClean="0"/>
              <a:t>Discuss how Africa’s rain forests protected it from invaders and provided resources</a:t>
            </a:r>
          </a:p>
          <a:p>
            <a:r>
              <a:rPr lang="en-US" sz="1900" dirty="0" smtClean="0"/>
              <a:t>The African rain forests protected itself from invaders easily because of the borders that surrounded them. They established their own kingdoms and empires. The rain forest also provided them with many natural resources.</a:t>
            </a:r>
          </a:p>
          <a:p>
            <a:r>
              <a:rPr lang="en-US" sz="1900" b="1" dirty="0" smtClean="0"/>
              <a:t>Explain how East African kingdoms became the centers for trade and ideas.</a:t>
            </a:r>
          </a:p>
          <a:p>
            <a:r>
              <a:rPr lang="en-US" sz="1900" dirty="0" smtClean="0"/>
              <a:t>East African Kingdoms became the centers for trade and ideas because they were located near the Red Sea. Goods flowed into Africa from the Ancient Mediterranean and East Asian Worlds into Axum (East Africa).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Africa:  3.2 -  Unpacking the Standards</a:t>
            </a:r>
            <a:endParaRPr lang="en-US" dirty="0"/>
          </a:p>
        </p:txBody>
      </p:sp>
      <p:sp>
        <p:nvSpPr>
          <p:cNvPr id="3" name="Content Placeholder 2"/>
          <p:cNvSpPr>
            <a:spLocks noGrp="1"/>
          </p:cNvSpPr>
          <p:nvPr>
            <p:ph idx="1"/>
          </p:nvPr>
        </p:nvSpPr>
        <p:spPr/>
        <p:txBody>
          <a:bodyPr>
            <a:normAutofit fontScale="47500" lnSpcReduction="20000"/>
          </a:bodyPr>
          <a:lstStyle/>
          <a:p>
            <a:r>
              <a:rPr lang="en-US" sz="3300" b="1" dirty="0" smtClean="0"/>
              <a:t>Describe how traditional African religions provided a guide for living together.</a:t>
            </a:r>
          </a:p>
          <a:p>
            <a:r>
              <a:rPr lang="en-US" sz="3300" dirty="0" smtClean="0"/>
              <a:t>Their beliefs served similar purposes, they provided not only rules for which they should live by, but also helped people stay in touch with their history.</a:t>
            </a:r>
          </a:p>
          <a:p>
            <a:r>
              <a:rPr lang="en-US" sz="3300" b="1" dirty="0" smtClean="0"/>
              <a:t>Explain how the growth of West African empires led to the growth of governments ruled by kings.</a:t>
            </a:r>
          </a:p>
          <a:p>
            <a:pPr marL="342900" lvl="1" indent="-342900">
              <a:buFont typeface="Arial" pitchFamily="34" charset="0"/>
              <a:buChar char="•"/>
            </a:pPr>
            <a:r>
              <a:rPr lang="en-US" sz="3300" dirty="0" smtClean="0"/>
              <a:t>With growth, Africans developed new ways to govern themselves by creating a central authority (king).</a:t>
            </a:r>
          </a:p>
          <a:p>
            <a:pPr marL="342900" lvl="1" indent="-342900">
              <a:buFont typeface="Arial" pitchFamily="34" charset="0"/>
              <a:buChar char="•"/>
            </a:pPr>
            <a:r>
              <a:rPr lang="en-US" sz="3300" dirty="0" smtClean="0"/>
              <a:t>Both rulers and the people benefitted, merchants received favors from the kings, and kings received taxes from the merchants</a:t>
            </a:r>
          </a:p>
          <a:p>
            <a:pPr marL="342900" lvl="1" indent="-342900">
              <a:buFont typeface="Arial" pitchFamily="34" charset="0"/>
              <a:buChar char="•"/>
            </a:pPr>
            <a:r>
              <a:rPr lang="en-US" sz="3300" dirty="0" smtClean="0"/>
              <a:t>Local rulers kept some power, and in return received their loyalty.  This allowed their kingdoms to grow richer and to extend their control over a larger area.</a:t>
            </a:r>
          </a:p>
          <a:p>
            <a:pPr marL="342900" lvl="1" indent="-342900">
              <a:buFont typeface="Arial" pitchFamily="34" charset="0"/>
              <a:buChar char="•"/>
            </a:pPr>
            <a:r>
              <a:rPr lang="en-US" sz="3300" b="1" dirty="0" smtClean="0"/>
              <a:t>Identify the role of Islam in Medieval Africa.</a:t>
            </a:r>
          </a:p>
          <a:p>
            <a:pPr marL="342900" lvl="1" indent="-342900">
              <a:buFont typeface="Arial" pitchFamily="34" charset="0"/>
              <a:buChar char="•"/>
            </a:pPr>
            <a:r>
              <a:rPr lang="en-US" sz="3300" dirty="0" smtClean="0"/>
              <a:t>Islam was popular in cities where traders and rulers accepted it by choice because it helped them trade with Muslim Arabs</a:t>
            </a:r>
          </a:p>
          <a:p>
            <a:pPr marL="342900" lvl="1" indent="-342900">
              <a:buFont typeface="Arial" pitchFamily="34" charset="0"/>
              <a:buChar char="•"/>
            </a:pPr>
            <a:r>
              <a:rPr lang="en-US" sz="3300" dirty="0" smtClean="0"/>
              <a:t>Africans who accepted Islam also adopted Islamic laws and ideas</a:t>
            </a:r>
          </a:p>
          <a:p>
            <a:pPr marL="342900" lvl="1" indent="-342900">
              <a:buFont typeface="Arial" pitchFamily="34" charset="0"/>
              <a:buChar char="•"/>
            </a:pPr>
            <a:r>
              <a:rPr lang="en-US" sz="3300" dirty="0" smtClean="0"/>
              <a:t>Advanced learning because the Muslim schools drew in students from all parts of Africa and introduced the Arabic language. This in return helped pass along their culture and history</a:t>
            </a:r>
          </a:p>
          <a:p>
            <a:pPr marL="342900" lvl="1" indent="-342900">
              <a:buFont typeface="Arial" pitchFamily="34" charset="0"/>
              <a:buChar char="•"/>
            </a:pPr>
            <a:r>
              <a:rPr lang="en-US" sz="3300" dirty="0" smtClean="0"/>
              <a:t>Influenced their art, buildings, mosques, and palaces.</a:t>
            </a:r>
            <a:endParaRPr lang="en-US" sz="3300" dirty="0" smtClean="0"/>
          </a:p>
          <a:p>
            <a:pPr>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3295</TotalTime>
  <Words>403</Words>
  <Application>Microsoft Office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Africa – Unpacking the Standards</vt:lpstr>
      <vt:lpstr>Africa:  3.1 – Unpacking the Standards</vt:lpstr>
      <vt:lpstr>Africa:  3.2 -  Unpacking the Standards</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 Unpacking the Standards</dc:title>
  <dc:creator>cis</dc:creator>
  <cp:lastModifiedBy>cis</cp:lastModifiedBy>
  <cp:revision>326</cp:revision>
  <dcterms:created xsi:type="dcterms:W3CDTF">2013-11-20T15:51:52Z</dcterms:created>
  <dcterms:modified xsi:type="dcterms:W3CDTF">2013-11-22T22:47:21Z</dcterms:modified>
</cp:coreProperties>
</file>