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CB6D-B686-4702-8AB3-1BF45C3F57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CF5D-1691-454F-A84D-5441093A90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 – Focusing On The Main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Africa – Focusing on the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Africa has a vast and varied landscape made up of shifting sand dunes, rain, forests, sweeping, savannas, large deserts, and coastal plains.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African Empires grew rich from trading gold and salt.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Traditional African religions shared certain beliefs and provided a </a:t>
            </a:r>
            <a:r>
              <a:rPr lang="en-US" sz="1600" dirty="0"/>
              <a:t>g</a:t>
            </a:r>
            <a:r>
              <a:rPr lang="en-US" sz="1600" dirty="0" smtClean="0"/>
              <a:t>uide for living together.  They believed in a single creator and honored the spirits of their ancestors.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Islam played an important role in medieval Africa, but long-held African beliefs and customs still remained strong.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The growth of West African empires led to the growth of centralized governments ruled  by kings.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Despite Africa’s great size, its societies shared many common traits.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The African slave trade changed greatly when Muslims and Europeans began taking captives from the continent.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Enslaved Africans developed rich cultures that influenced many other cultures, including our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Many Africans south of the Sahara lived in small villages.  Family was very important, and women had fewer rights than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As enslaved Africans were taken to new areas, African culture, including art, music, and story-telling, spread around the world.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Africa – Focusing On The Main Ideas</vt:lpstr>
      <vt:lpstr>Africa – Focusing on the Main Ideas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– Focusing On The Main Ideas</dc:title>
  <dc:creator>cis</dc:creator>
  <cp:lastModifiedBy>cis</cp:lastModifiedBy>
  <cp:revision>2</cp:revision>
  <dcterms:created xsi:type="dcterms:W3CDTF">2013-12-02T15:32:36Z</dcterms:created>
  <dcterms:modified xsi:type="dcterms:W3CDTF">2013-12-02T15:50:37Z</dcterms:modified>
</cp:coreProperties>
</file>