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AE86-CE8A-438A-B1DC-53FB43BDC618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3DF2-1DC2-4F82-9BED-5127367C2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AE86-CE8A-438A-B1DC-53FB43BDC618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3DF2-1DC2-4F82-9BED-5127367C2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AE86-CE8A-438A-B1DC-53FB43BDC618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3DF2-1DC2-4F82-9BED-5127367C2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AE86-CE8A-438A-B1DC-53FB43BDC618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3DF2-1DC2-4F82-9BED-5127367C2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AE86-CE8A-438A-B1DC-53FB43BDC618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3DF2-1DC2-4F82-9BED-5127367C2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AE86-CE8A-438A-B1DC-53FB43BDC618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3DF2-1DC2-4F82-9BED-5127367C2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AE86-CE8A-438A-B1DC-53FB43BDC618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3DF2-1DC2-4F82-9BED-5127367C2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AE86-CE8A-438A-B1DC-53FB43BDC618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3DF2-1DC2-4F82-9BED-5127367C2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AE86-CE8A-438A-B1DC-53FB43BDC618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3DF2-1DC2-4F82-9BED-5127367C2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AE86-CE8A-438A-B1DC-53FB43BDC618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3DF2-1DC2-4F82-9BED-5127367C2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AE86-CE8A-438A-B1DC-53FB43BDC618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3DF2-1DC2-4F82-9BED-5127367C2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1AE86-CE8A-438A-B1DC-53FB43BDC618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43DF2-1DC2-4F82-9BED-5127367C2D6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Accomplishments of Genghis Khan’s Reign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Tucker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</a:t>
            </a:r>
          </a:p>
          <a:p>
            <a:r>
              <a:rPr lang="en-US" dirty="0" smtClean="0"/>
              <a:t>Cobalt Institute of Math and Science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Accomplishments of </a:t>
            </a:r>
            <a:br>
              <a:rPr lang="en-US" dirty="0" smtClean="0"/>
            </a:br>
            <a:r>
              <a:rPr lang="en-US" dirty="0" smtClean="0"/>
              <a:t>Genghis Khan’s Reign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Mongol Laws Brought Together a New Code</a:t>
            </a:r>
          </a:p>
          <a:p>
            <a:r>
              <a:rPr lang="en-US" dirty="0" smtClean="0"/>
              <a:t>Group of Tribal Chiefs Created to Help Plan Military Campaigns</a:t>
            </a:r>
          </a:p>
          <a:p>
            <a:r>
              <a:rPr lang="en-US" dirty="0" smtClean="0"/>
              <a:t>Created the Most Skilled Fighting Force in the World at the Time</a:t>
            </a:r>
          </a:p>
          <a:p>
            <a:r>
              <a:rPr lang="en-US" dirty="0" smtClean="0"/>
              <a:t>Conquered People on the Steppes, in Northern China, and in Areas Along the Silk Road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66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Accomplishments of Genghis Khan’s Reign</vt:lpstr>
      <vt:lpstr>Accomplishments of  Genghis Khan’s Reign</vt:lpstr>
    </vt:vector>
  </TitlesOfParts>
  <Company>Victor Valley U H S 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Accomplishments of Genghis Khan’s Reign</dc:title>
  <dc:creator>cis</dc:creator>
  <cp:lastModifiedBy>cis</cp:lastModifiedBy>
  <cp:revision>1</cp:revision>
  <dcterms:created xsi:type="dcterms:W3CDTF">2014-02-21T15:48:31Z</dcterms:created>
  <dcterms:modified xsi:type="dcterms:W3CDTF">2014-02-21T15:50:41Z</dcterms:modified>
</cp:coreProperties>
</file>